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c4afcdd32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c4afcdd32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more likely to have EF weakness compared to general population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c4afcdd32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c4afcdd32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Frontal lobe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eda7e91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eda7e91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c4afcdd32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c4afcdd32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d628ba29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d628ba29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c4afcdd32_0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c4afcdd32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aedf069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aedf069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daedf069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daedf069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552500" y="719725"/>
            <a:ext cx="5911200" cy="192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Expectations But Misunderstood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324175" y="3049450"/>
            <a:ext cx="7139400" cy="12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Tiffany Blassingame, Director of Academics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Ashley Scott, Student Development Coordinator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Midtown International School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Gifted Child Characteristics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5"/>
            <a:ext cx="8368200" cy="3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Can get “lost in thought”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Lack situational awareness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Deep thinkers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Move quickly through content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Intensities (OEs)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Work best in certain environments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Perfectionist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All or nothing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Black/White thinking</a:t>
            </a:r>
            <a:endParaRPr sz="140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2346" y="384150"/>
            <a:ext cx="1653500" cy="293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Executive Function System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7900" y="1288325"/>
            <a:ext cx="8368200" cy="32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child’s “Conductor” : helps join together many cognitive functions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Control center for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demonstrating awareness,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using prediction (recall),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generating a plan,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initiating appropriate action,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monitoring action and modifying as needed,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shifting flexibly between actions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2525" y="2800150"/>
            <a:ext cx="3225724" cy="223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Key Items to Remember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They won’t be great at everything.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You are your child’s best advocate.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Use questions and support strategies to </a:t>
            </a:r>
            <a:r>
              <a:rPr lang="en" sz="3000">
                <a:solidFill>
                  <a:srgbClr val="FF0000"/>
                </a:solidFill>
              </a:rPr>
              <a:t>coach</a:t>
            </a:r>
            <a:r>
              <a:rPr lang="en" sz="3000"/>
              <a:t> your child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555600"/>
            <a:ext cx="65736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Strategies for Home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87900" y="1594025"/>
            <a:ext cx="5506500" cy="321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Build habits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Foster growth mindset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Do not overschedule your child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Schedule Organizing (choose a day)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Use visualization: </a:t>
            </a:r>
            <a:endParaRPr sz="22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Visual Schedule or lists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Planner</a:t>
            </a:r>
            <a:endParaRPr sz="14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Time Timer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3750" y="301125"/>
            <a:ext cx="2905850" cy="3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Coaching Strategies for Home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000" u="sng"/>
              <a:t>Older Students:</a:t>
            </a:r>
            <a:endParaRPr sz="3000" u="sng"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Ask about the plan of attack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Allow for small failures, followed by collaborative problem solving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 Working Memory Post-Its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725" y="2592225"/>
            <a:ext cx="4686425" cy="2284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Strategies for School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Strengths-based approach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Growth mindset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Environment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Routines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Visuals/Agenda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Time-Management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025" y="1684675"/>
            <a:ext cx="2286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Key Items to Remember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They won’t be great at everything.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You are your child’s best advocate.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Use questions and support strategies to </a:t>
            </a:r>
            <a:r>
              <a:rPr lang="en" sz="3000">
                <a:solidFill>
                  <a:srgbClr val="FF0000"/>
                </a:solidFill>
              </a:rPr>
              <a:t>coach</a:t>
            </a:r>
            <a:r>
              <a:rPr lang="en" sz="3000"/>
              <a:t> your child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6175" y="247425"/>
            <a:ext cx="2301675" cy="172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87900" y="458025"/>
            <a:ext cx="2695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50" y="1144125"/>
            <a:ext cx="2724150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3850" y="309525"/>
            <a:ext cx="2569173" cy="36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3950" y="1801100"/>
            <a:ext cx="2841550" cy="284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