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Lst>
  <p:sldSz cy="5143500" cx="9144000"/>
  <p:notesSz cx="6858000" cy="9144000"/>
  <p:embeddedFontLst>
    <p:embeddedFont>
      <p:font typeface="Roboto"/>
      <p:regular r:id="rId53"/>
      <p:bold r:id="rId54"/>
      <p:italic r:id="rId55"/>
      <p:boldItalic r:id="rId56"/>
    </p:embeddedFont>
    <p:embeddedFont>
      <p:font typeface="PT Sans Narrow"/>
      <p:regular r:id="rId57"/>
      <p:bold r:id="rId58"/>
    </p:embeddedFont>
    <p:embeddedFont>
      <p:font typeface="Open Sans"/>
      <p:regular r:id="rId59"/>
      <p:bold r:id="rId60"/>
      <p:italic r:id="rId61"/>
      <p:boldItalic r:id="rId6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OpenSans-boldItalic.fntdata"/><Relationship Id="rId61" Type="http://schemas.openxmlformats.org/officeDocument/2006/relationships/font" Target="fonts/OpenSans-italic.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OpenSans-bold.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font" Target="fonts/Roboto-regular.fntdata"/><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font" Target="fonts/Roboto-italic.fntdata"/><Relationship Id="rId10" Type="http://schemas.openxmlformats.org/officeDocument/2006/relationships/slide" Target="slides/slide4.xml"/><Relationship Id="rId54" Type="http://schemas.openxmlformats.org/officeDocument/2006/relationships/font" Target="fonts/Roboto-bold.fntdata"/><Relationship Id="rId13" Type="http://schemas.openxmlformats.org/officeDocument/2006/relationships/slide" Target="slides/slide7.xml"/><Relationship Id="rId57" Type="http://schemas.openxmlformats.org/officeDocument/2006/relationships/font" Target="fonts/PTSansNarrow-regular.fntdata"/><Relationship Id="rId12" Type="http://schemas.openxmlformats.org/officeDocument/2006/relationships/slide" Target="slides/slide6.xml"/><Relationship Id="rId56" Type="http://schemas.openxmlformats.org/officeDocument/2006/relationships/font" Target="fonts/Roboto-boldItalic.fntdata"/><Relationship Id="rId15" Type="http://schemas.openxmlformats.org/officeDocument/2006/relationships/slide" Target="slides/slide9.xml"/><Relationship Id="rId59" Type="http://schemas.openxmlformats.org/officeDocument/2006/relationships/font" Target="fonts/OpenSans-regular.fntdata"/><Relationship Id="rId14" Type="http://schemas.openxmlformats.org/officeDocument/2006/relationships/slide" Target="slides/slide8.xml"/><Relationship Id="rId58" Type="http://schemas.openxmlformats.org/officeDocument/2006/relationships/font" Target="fonts/PTSansNarrow-bold.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cte.illinois.edu/resources/topics/methods/strateg.html"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oodreads.com/author/show/26897.Anne_Bishop" TargetMode="External"/><Relationship Id="rId3" Type="http://schemas.openxmlformats.org/officeDocument/2006/relationships/hyperlink" Target="https://www.goodreads.com/work/quotes/353853"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ducation.microsoft.com/skype-in-the-classroom/mystery-skype"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 name="Shape 138"/>
        <p:cNvGrpSpPr/>
        <p:nvPr/>
      </p:nvGrpSpPr>
      <p:grpSpPr>
        <a:xfrm>
          <a:off x="0" y="0"/>
          <a:ext cx="0" cy="0"/>
          <a:chOff x="0" y="0"/>
          <a:chExt cx="0" cy="0"/>
        </a:xfrm>
      </p:grpSpPr>
      <p:sp>
        <p:nvSpPr>
          <p:cNvPr id="139" name="Google Shape;139;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One of the biggest challenges for any teacher is figure out how best to reach all the students in your classroom.  While much attention is devoted to providing support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 name="Shape 199"/>
        <p:cNvGrpSpPr/>
        <p:nvPr/>
      </p:nvGrpSpPr>
      <p:grpSpPr>
        <a:xfrm>
          <a:off x="0" y="0"/>
          <a:ext cx="0" cy="0"/>
          <a:chOff x="0" y="0"/>
          <a:chExt cx="0" cy="0"/>
        </a:xfrm>
      </p:grpSpPr>
      <p:sp>
        <p:nvSpPr>
          <p:cNvPr id="200" name="Google Shape;200;g3f69603c68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3f69603c68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333333"/>
              </a:buClr>
              <a:buSzPts val="1800"/>
              <a:buFont typeface="Open Sans"/>
              <a:buChar char="●"/>
            </a:pPr>
            <a:r>
              <a:rPr lang="en" sz="1800">
                <a:solidFill>
                  <a:schemeClr val="dk2"/>
                </a:solidFill>
                <a:latin typeface="Open Sans"/>
                <a:ea typeface="Open Sans"/>
                <a:cs typeface="Open Sans"/>
                <a:sym typeface="Open Sans"/>
              </a:rPr>
              <a:t>Increase student engagement </a:t>
            </a:r>
            <a:endParaRPr sz="1800">
              <a:solidFill>
                <a:schemeClr val="dk2"/>
              </a:solidFill>
              <a:latin typeface="Open Sans"/>
              <a:ea typeface="Open Sans"/>
              <a:cs typeface="Open Sans"/>
              <a:sym typeface="Open Sans"/>
            </a:endParaRPr>
          </a:p>
          <a:p>
            <a:pPr indent="-342900" lvl="0" marL="457200" rtl="0" algn="l">
              <a:lnSpc>
                <a:spcPct val="115000"/>
              </a:lnSpc>
              <a:spcBef>
                <a:spcPts val="0"/>
              </a:spcBef>
              <a:spcAft>
                <a:spcPts val="0"/>
              </a:spcAft>
              <a:buClr>
                <a:srgbClr val="333333"/>
              </a:buClr>
              <a:buSzPts val="1800"/>
              <a:buFont typeface="Open Sans"/>
              <a:buChar char="●"/>
            </a:pPr>
            <a:r>
              <a:rPr lang="en" sz="1800">
                <a:solidFill>
                  <a:srgbClr val="333333"/>
                </a:solidFill>
                <a:latin typeface="Open Sans"/>
                <a:ea typeface="Open Sans"/>
                <a:cs typeface="Open Sans"/>
                <a:sym typeface="Open Sans"/>
              </a:rPr>
              <a:t>evaluating students' preparation and comprehension</a:t>
            </a:r>
            <a:endParaRPr sz="1800">
              <a:solidFill>
                <a:srgbClr val="333333"/>
              </a:solidFill>
              <a:latin typeface="Open Sans"/>
              <a:ea typeface="Open Sans"/>
              <a:cs typeface="Open Sans"/>
              <a:sym typeface="Open Sans"/>
            </a:endParaRPr>
          </a:p>
          <a:p>
            <a:pPr indent="-342900" lvl="0" marL="457200" rtl="0" algn="l">
              <a:lnSpc>
                <a:spcPct val="115000"/>
              </a:lnSpc>
              <a:spcBef>
                <a:spcPts val="0"/>
              </a:spcBef>
              <a:spcAft>
                <a:spcPts val="0"/>
              </a:spcAft>
              <a:buClr>
                <a:srgbClr val="333333"/>
              </a:buClr>
              <a:buSzPts val="1800"/>
              <a:buFont typeface="Open Sans"/>
              <a:buChar char="●"/>
            </a:pPr>
            <a:r>
              <a:rPr lang="en" sz="1800">
                <a:solidFill>
                  <a:srgbClr val="333333"/>
                </a:solidFill>
                <a:latin typeface="Open Sans"/>
                <a:ea typeface="Open Sans"/>
                <a:cs typeface="Open Sans"/>
                <a:sym typeface="Open Sans"/>
              </a:rPr>
              <a:t>diagnosing students' strengths and weaknesses</a:t>
            </a:r>
            <a:endParaRPr sz="1800">
              <a:solidFill>
                <a:srgbClr val="333333"/>
              </a:solidFill>
              <a:latin typeface="Open Sans"/>
              <a:ea typeface="Open Sans"/>
              <a:cs typeface="Open Sans"/>
              <a:sym typeface="Open Sans"/>
            </a:endParaRPr>
          </a:p>
          <a:p>
            <a:pPr indent="-342900" lvl="0" marL="457200" rtl="0" algn="l">
              <a:lnSpc>
                <a:spcPct val="115000"/>
              </a:lnSpc>
              <a:spcBef>
                <a:spcPts val="0"/>
              </a:spcBef>
              <a:spcAft>
                <a:spcPts val="0"/>
              </a:spcAft>
              <a:buClr>
                <a:srgbClr val="333333"/>
              </a:buClr>
              <a:buSzPts val="1800"/>
              <a:buFont typeface="Open Sans"/>
              <a:buChar char="●"/>
            </a:pPr>
            <a:r>
              <a:rPr lang="en" sz="1800">
                <a:solidFill>
                  <a:srgbClr val="333333"/>
                </a:solidFill>
                <a:latin typeface="Open Sans"/>
                <a:ea typeface="Open Sans"/>
                <a:cs typeface="Open Sans"/>
                <a:sym typeface="Open Sans"/>
              </a:rPr>
              <a:t>reviewing and/or summarizing content</a:t>
            </a:r>
            <a:endParaRPr sz="1800">
              <a:solidFill>
                <a:srgbClr val="333333"/>
              </a:solidFill>
              <a:latin typeface="Open Sans"/>
              <a:ea typeface="Open Sans"/>
              <a:cs typeface="Open Sans"/>
              <a:sym typeface="Open Sans"/>
            </a:endParaRPr>
          </a:p>
          <a:p>
            <a:pPr indent="-342900" lvl="0" marL="457200" rtl="0" algn="l">
              <a:lnSpc>
                <a:spcPct val="115000"/>
              </a:lnSpc>
              <a:spcBef>
                <a:spcPts val="0"/>
              </a:spcBef>
              <a:spcAft>
                <a:spcPts val="0"/>
              </a:spcAft>
              <a:buClr>
                <a:srgbClr val="333333"/>
              </a:buClr>
              <a:buSzPts val="1800"/>
              <a:buFont typeface="Open Sans"/>
              <a:buChar char="●"/>
            </a:pPr>
            <a:r>
              <a:rPr lang="en" sz="1800">
                <a:solidFill>
                  <a:srgbClr val="333333"/>
                </a:solidFill>
                <a:latin typeface="Open Sans"/>
                <a:ea typeface="Open Sans"/>
                <a:cs typeface="Open Sans"/>
                <a:sym typeface="Open Sans"/>
              </a:rPr>
              <a:t>encouraging students to think more deeply and critically</a:t>
            </a:r>
            <a:endParaRPr sz="1800">
              <a:solidFill>
                <a:srgbClr val="333333"/>
              </a:solidFill>
              <a:latin typeface="Open Sans"/>
              <a:ea typeface="Open Sans"/>
              <a:cs typeface="Open Sans"/>
              <a:sym typeface="Open Sans"/>
            </a:endParaRPr>
          </a:p>
          <a:p>
            <a:pPr indent="-342900" lvl="0" marL="457200" rtl="0" algn="l">
              <a:lnSpc>
                <a:spcPct val="115000"/>
              </a:lnSpc>
              <a:spcBef>
                <a:spcPts val="0"/>
              </a:spcBef>
              <a:spcAft>
                <a:spcPts val="0"/>
              </a:spcAft>
              <a:buClr>
                <a:srgbClr val="333333"/>
              </a:buClr>
              <a:buSzPts val="1800"/>
              <a:buFont typeface="Open Sans"/>
              <a:buChar char="●"/>
            </a:pPr>
            <a:r>
              <a:rPr lang="en" sz="1800">
                <a:solidFill>
                  <a:srgbClr val="333333"/>
                </a:solidFill>
                <a:latin typeface="Open Sans"/>
                <a:ea typeface="Open Sans"/>
                <a:cs typeface="Open Sans"/>
                <a:sym typeface="Open Sans"/>
              </a:rPr>
              <a:t>problem solving</a:t>
            </a:r>
            <a:endParaRPr sz="1800">
              <a:solidFill>
                <a:srgbClr val="333333"/>
              </a:solidFill>
              <a:latin typeface="Open Sans"/>
              <a:ea typeface="Open Sans"/>
              <a:cs typeface="Open Sans"/>
              <a:sym typeface="Open Sans"/>
            </a:endParaRPr>
          </a:p>
          <a:p>
            <a:pPr indent="-342900" lvl="0" marL="457200" rtl="0" algn="l">
              <a:lnSpc>
                <a:spcPct val="115000"/>
              </a:lnSpc>
              <a:spcBef>
                <a:spcPts val="0"/>
              </a:spcBef>
              <a:spcAft>
                <a:spcPts val="0"/>
              </a:spcAft>
              <a:buClr>
                <a:srgbClr val="333333"/>
              </a:buClr>
              <a:buSzPts val="1800"/>
              <a:buFont typeface="Open Sans"/>
              <a:buChar char="●"/>
            </a:pPr>
            <a:r>
              <a:rPr lang="en" sz="1800">
                <a:solidFill>
                  <a:srgbClr val="333333"/>
                </a:solidFill>
                <a:latin typeface="Open Sans"/>
                <a:ea typeface="Open Sans"/>
                <a:cs typeface="Open Sans"/>
                <a:sym typeface="Open Sans"/>
              </a:rPr>
              <a:t>encouraging discussions</a:t>
            </a:r>
            <a:endParaRPr sz="1800">
              <a:solidFill>
                <a:srgbClr val="333333"/>
              </a:solidFill>
              <a:latin typeface="Open Sans"/>
              <a:ea typeface="Open Sans"/>
              <a:cs typeface="Open Sans"/>
              <a:sym typeface="Open Sans"/>
            </a:endParaRPr>
          </a:p>
          <a:p>
            <a:pPr indent="-342900" lvl="0" marL="457200" rtl="0" algn="l">
              <a:lnSpc>
                <a:spcPct val="115000"/>
              </a:lnSpc>
              <a:spcBef>
                <a:spcPts val="0"/>
              </a:spcBef>
              <a:spcAft>
                <a:spcPts val="0"/>
              </a:spcAft>
              <a:buClr>
                <a:srgbClr val="333333"/>
              </a:buClr>
              <a:buSzPts val="1800"/>
              <a:buFont typeface="Open Sans"/>
              <a:buChar char="●"/>
            </a:pPr>
            <a:r>
              <a:rPr lang="en" sz="1800">
                <a:solidFill>
                  <a:srgbClr val="333333"/>
                </a:solidFill>
                <a:latin typeface="Open Sans"/>
                <a:ea typeface="Open Sans"/>
                <a:cs typeface="Open Sans"/>
                <a:sym typeface="Open Sans"/>
              </a:rPr>
              <a:t>stimulating students to seek information on their own</a:t>
            </a:r>
            <a:endParaRPr sz="1800">
              <a:solidFill>
                <a:srgbClr val="333333"/>
              </a:solidFill>
              <a:latin typeface="Open Sans"/>
              <a:ea typeface="Open Sans"/>
              <a:cs typeface="Open Sans"/>
              <a:sym typeface="Open Sans"/>
            </a:endParaRPr>
          </a:p>
          <a:p>
            <a:pPr indent="0" lvl="0" marL="457200" rtl="0" algn="l">
              <a:lnSpc>
                <a:spcPct val="115000"/>
              </a:lnSpc>
              <a:spcBef>
                <a:spcPts val="800"/>
              </a:spcBef>
              <a:spcAft>
                <a:spcPts val="0"/>
              </a:spcAft>
              <a:buNone/>
            </a:pPr>
            <a:r>
              <a:t/>
            </a:r>
            <a:endParaRPr sz="1800">
              <a:solidFill>
                <a:srgbClr val="333333"/>
              </a:solidFill>
              <a:latin typeface="Open Sans"/>
              <a:ea typeface="Open Sans"/>
              <a:cs typeface="Open Sans"/>
              <a:sym typeface="Open Sans"/>
            </a:endParaRPr>
          </a:p>
          <a:p>
            <a:pPr indent="0" lvl="0" marL="0" rtl="0" algn="r">
              <a:lnSpc>
                <a:spcPct val="115000"/>
              </a:lnSpc>
              <a:spcBef>
                <a:spcPts val="800"/>
              </a:spcBef>
              <a:spcAft>
                <a:spcPts val="0"/>
              </a:spcAft>
              <a:buNone/>
            </a:pPr>
            <a:r>
              <a:rPr lang="en" sz="1350">
                <a:highlight>
                  <a:schemeClr val="lt1"/>
                </a:highlight>
                <a:latin typeface="Open Sans"/>
                <a:ea typeface="Open Sans"/>
                <a:cs typeface="Open Sans"/>
                <a:sym typeface="Open Sans"/>
              </a:rPr>
              <a:t>“Questioning Strategies.” Center for Teaching Excellence. University of Illinois at Urbana-Champaign. </a:t>
            </a:r>
            <a:r>
              <a:rPr lang="en" sz="1350" u="sng">
                <a:highlight>
                  <a:schemeClr val="lt1"/>
                </a:highlight>
                <a:latin typeface="Open Sans"/>
                <a:ea typeface="Open Sans"/>
                <a:cs typeface="Open Sans"/>
                <a:sym typeface="Open Sans"/>
                <a:hlinkClick r:id="rId2"/>
              </a:rPr>
              <a:t>http://cte.illinois.edu/resources/topics/methods/strateg.html</a:t>
            </a:r>
            <a:r>
              <a:rPr lang="en" sz="1350">
                <a:highlight>
                  <a:schemeClr val="lt1"/>
                </a:highlight>
                <a:latin typeface="Open Sans"/>
                <a:ea typeface="Open Sans"/>
                <a:cs typeface="Open Sans"/>
                <a:sym typeface="Open Sans"/>
              </a:rPr>
              <a:t>.</a:t>
            </a:r>
            <a:endParaRPr sz="1800">
              <a:solidFill>
                <a:schemeClr val="dk2"/>
              </a:solidFill>
              <a:latin typeface="Open Sans"/>
              <a:ea typeface="Open Sans"/>
              <a:cs typeface="Open Sans"/>
              <a:sym typeface="Open Sans"/>
            </a:endParaRPr>
          </a:p>
          <a:p>
            <a:pPr indent="0" lvl="0" marL="457200" rtl="0" algn="l">
              <a:lnSpc>
                <a:spcPct val="115000"/>
              </a:lnSpc>
              <a:spcBef>
                <a:spcPts val="1600"/>
              </a:spcBef>
              <a:spcAft>
                <a:spcPts val="0"/>
              </a:spcAft>
              <a:buNone/>
            </a:pPr>
            <a:r>
              <a:t/>
            </a:r>
            <a:endParaRPr sz="1800">
              <a:solidFill>
                <a:srgbClr val="333333"/>
              </a:solidFill>
              <a:latin typeface="Open Sans"/>
              <a:ea typeface="Open Sans"/>
              <a:cs typeface="Open Sans"/>
              <a:sym typeface="Open Sans"/>
            </a:endParaRPr>
          </a:p>
          <a:p>
            <a:pPr indent="0" lvl="0" marL="457200" rtl="0" algn="l">
              <a:lnSpc>
                <a:spcPct val="115000"/>
              </a:lnSpc>
              <a:spcBef>
                <a:spcPts val="800"/>
              </a:spcBef>
              <a:spcAft>
                <a:spcPts val="0"/>
              </a:spcAft>
              <a:buNone/>
            </a:pPr>
            <a:r>
              <a:t/>
            </a:r>
            <a:endParaRPr sz="1800">
              <a:solidFill>
                <a:srgbClr val="333333"/>
              </a:solidFill>
              <a:latin typeface="Open Sans"/>
              <a:ea typeface="Open Sans"/>
              <a:cs typeface="Open Sans"/>
              <a:sym typeface="Open Sans"/>
            </a:endParaRPr>
          </a:p>
          <a:p>
            <a:pPr indent="0" lvl="0" marL="0" rtl="0" algn="l">
              <a:lnSpc>
                <a:spcPct val="115000"/>
              </a:lnSpc>
              <a:spcBef>
                <a:spcPts val="800"/>
              </a:spcBef>
              <a:spcAft>
                <a:spcPts val="0"/>
              </a:spcAft>
              <a:buNone/>
            </a:pPr>
            <a:r>
              <a:t/>
            </a:r>
            <a:endParaRPr sz="1800">
              <a:solidFill>
                <a:schemeClr val="dk2"/>
              </a:solidFill>
              <a:latin typeface="Open Sans"/>
              <a:ea typeface="Open Sans"/>
              <a:cs typeface="Open Sans"/>
              <a:sym typeface="Open Sans"/>
            </a:endParaRPr>
          </a:p>
          <a:p>
            <a:pPr indent="0" lvl="0" marL="0" rtl="0" algn="l">
              <a:lnSpc>
                <a:spcPct val="115000"/>
              </a:lnSpc>
              <a:spcBef>
                <a:spcPts val="1600"/>
              </a:spcBef>
              <a:spcAft>
                <a:spcPts val="1600"/>
              </a:spcAft>
              <a:buNone/>
            </a:pPr>
            <a:r>
              <a:rPr lang="en" sz="1800">
                <a:solidFill>
                  <a:srgbClr val="595959"/>
                </a:solidFill>
              </a:rPr>
              <a:t>It transforms learning </a:t>
            </a:r>
            <a:r>
              <a:rPr lang="en" sz="1800">
                <a:solidFill>
                  <a:srgbClr val="595959"/>
                </a:solidFill>
              </a:rPr>
              <a:t>students designing questions promotes deeper understanding, reveal misconceptions and expose student interest.  When students create questions they are more inclined to answer.Students should be working (“whoever is the worker is the learner”)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 name="Shape 206"/>
        <p:cNvGrpSpPr/>
        <p:nvPr/>
      </p:nvGrpSpPr>
      <p:grpSpPr>
        <a:xfrm>
          <a:off x="0" y="0"/>
          <a:ext cx="0" cy="0"/>
          <a:chOff x="0" y="0"/>
          <a:chExt cx="0" cy="0"/>
        </a:xfrm>
      </p:grpSpPr>
      <p:sp>
        <p:nvSpPr>
          <p:cNvPr id="207" name="Google Shape;207;g3f69603c68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3f69603c68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2000"/>
              </a:spcBef>
              <a:spcAft>
                <a:spcPts val="0"/>
              </a:spcAft>
              <a:buNone/>
            </a:pPr>
            <a:r>
              <a:rPr lang="en" sz="2800">
                <a:latin typeface="Open Sans"/>
                <a:ea typeface="Open Sans"/>
                <a:cs typeface="Open Sans"/>
                <a:sym typeface="Open Sans"/>
              </a:rPr>
              <a:t>Self-questioning (metacognitive strategy):</a:t>
            </a:r>
            <a:endParaRPr sz="2800">
              <a:latin typeface="Open Sans"/>
              <a:ea typeface="Open Sans"/>
              <a:cs typeface="Open Sans"/>
              <a:sym typeface="Open Sans"/>
            </a:endParaRPr>
          </a:p>
          <a:p>
            <a:pPr indent="-342900" lvl="0" marL="457200" rtl="0" algn="l">
              <a:lnSpc>
                <a:spcPct val="115000"/>
              </a:lnSpc>
              <a:spcBef>
                <a:spcPts val="2000"/>
              </a:spcBef>
              <a:spcAft>
                <a:spcPts val="0"/>
              </a:spcAft>
              <a:buClr>
                <a:schemeClr val="dk2"/>
              </a:buClr>
              <a:buSzPts val="1800"/>
              <a:buFont typeface="Open Sans"/>
              <a:buChar char="●"/>
            </a:pPr>
            <a:r>
              <a:rPr lang="en" sz="2200">
                <a:latin typeface="Open Sans"/>
                <a:ea typeface="Open Sans"/>
                <a:cs typeface="Open Sans"/>
                <a:sym typeface="Open Sans"/>
              </a:rPr>
              <a:t>Student formulation of their own questions is one of the most effective metacognitive strategies</a:t>
            </a:r>
            <a:endParaRPr sz="2200">
              <a:latin typeface="Open Sans"/>
              <a:ea typeface="Open Sans"/>
              <a:cs typeface="Open Sans"/>
              <a:sym typeface="Open Sans"/>
            </a:endParaRPr>
          </a:p>
          <a:p>
            <a:pPr indent="-342900" lvl="0" marL="457200" rtl="0" algn="l">
              <a:lnSpc>
                <a:spcPct val="115000"/>
              </a:lnSpc>
              <a:spcBef>
                <a:spcPts val="0"/>
              </a:spcBef>
              <a:spcAft>
                <a:spcPts val="0"/>
              </a:spcAft>
              <a:buClr>
                <a:schemeClr val="dk2"/>
              </a:buClr>
              <a:buSzPts val="1800"/>
              <a:buFont typeface="Open Sans"/>
              <a:buChar char="●"/>
            </a:pPr>
            <a:r>
              <a:rPr lang="en" sz="2200">
                <a:latin typeface="Open Sans"/>
                <a:ea typeface="Open Sans"/>
                <a:cs typeface="Open Sans"/>
                <a:sym typeface="Open Sans"/>
              </a:rPr>
              <a:t>Engaging in pre-lesson self-questioning improved students rate of learning by nearly 50% (Hattie, p.193)</a:t>
            </a:r>
            <a:endParaRPr sz="2200">
              <a:latin typeface="Open Sans"/>
              <a:ea typeface="Open Sans"/>
              <a:cs typeface="Open Sans"/>
              <a:sym typeface="Open Sans"/>
            </a:endParaRPr>
          </a:p>
          <a:p>
            <a:pPr indent="0" lvl="0" marL="0" rtl="0" algn="r">
              <a:lnSpc>
                <a:spcPct val="115000"/>
              </a:lnSpc>
              <a:spcBef>
                <a:spcPts val="0"/>
              </a:spcBef>
              <a:spcAft>
                <a:spcPts val="0"/>
              </a:spcAft>
              <a:buNone/>
            </a:pPr>
            <a:r>
              <a:rPr lang="en" sz="2800">
                <a:latin typeface="Open Sans"/>
                <a:ea typeface="Open Sans"/>
                <a:cs typeface="Open Sans"/>
                <a:sym typeface="Open Sans"/>
              </a:rPr>
              <a:t>John Hattie</a:t>
            </a:r>
            <a:endParaRPr sz="2800">
              <a:latin typeface="Open Sans"/>
              <a:ea typeface="Open Sans"/>
              <a:cs typeface="Open Sans"/>
              <a:sym typeface="Open Sans"/>
            </a:endParaRPr>
          </a:p>
          <a:p>
            <a:pPr indent="0" lvl="0" marL="0" rtl="0" algn="r">
              <a:lnSpc>
                <a:spcPct val="115000"/>
              </a:lnSpc>
              <a:spcBef>
                <a:spcPts val="0"/>
              </a:spcBef>
              <a:spcAft>
                <a:spcPts val="0"/>
              </a:spcAft>
              <a:buNone/>
            </a:pPr>
            <a:r>
              <a:rPr i="1" lang="en" sz="1600">
                <a:latin typeface="Open Sans"/>
                <a:ea typeface="Open Sans"/>
                <a:cs typeface="Open Sans"/>
                <a:sym typeface="Open Sans"/>
              </a:rPr>
              <a:t>Visible Learning: A Synthesis of Over 800</a:t>
            </a:r>
            <a:endParaRPr i="1" sz="1600">
              <a:latin typeface="Open Sans"/>
              <a:ea typeface="Open Sans"/>
              <a:cs typeface="Open Sans"/>
              <a:sym typeface="Open Sans"/>
            </a:endParaRPr>
          </a:p>
          <a:p>
            <a:pPr indent="0" lvl="0" marL="0" rtl="0" algn="r">
              <a:lnSpc>
                <a:spcPct val="115000"/>
              </a:lnSpc>
              <a:spcBef>
                <a:spcPts val="0"/>
              </a:spcBef>
              <a:spcAft>
                <a:spcPts val="0"/>
              </a:spcAft>
              <a:buNone/>
            </a:pPr>
            <a:r>
              <a:rPr i="1" lang="en" sz="1600">
                <a:latin typeface="Open Sans"/>
                <a:ea typeface="Open Sans"/>
                <a:cs typeface="Open Sans"/>
                <a:sym typeface="Open Sans"/>
              </a:rPr>
              <a:t>Meta-Analyses Relating to Achievement, 2008</a:t>
            </a:r>
            <a:endParaRPr i="1" sz="1600">
              <a:latin typeface="Open Sans"/>
              <a:ea typeface="Open Sans"/>
              <a:cs typeface="Open Sans"/>
              <a:sym typeface="Open Sans"/>
            </a:endParaRPr>
          </a:p>
          <a:p>
            <a:pPr indent="0" lvl="0" marL="0" rtl="0" algn="l">
              <a:lnSpc>
                <a:spcPct val="115000"/>
              </a:lnSpc>
              <a:spcBef>
                <a:spcPts val="0"/>
              </a:spcBef>
              <a:spcAft>
                <a:spcPts val="0"/>
              </a:spcAft>
              <a:buNone/>
            </a:pPr>
            <a:r>
              <a:t/>
            </a:r>
            <a:endParaRPr sz="1800">
              <a:solidFill>
                <a:schemeClr val="dk2"/>
              </a:solidFill>
              <a:latin typeface="Open Sans"/>
              <a:ea typeface="Open Sans"/>
              <a:cs typeface="Open Sans"/>
              <a:sym typeface="Open Sans"/>
            </a:endParaRPr>
          </a:p>
          <a:p>
            <a:pPr indent="0" lvl="0" marL="0" rtl="0" algn="l">
              <a:spcBef>
                <a:spcPts val="160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Google Shape;214;g3f69603c68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3f69603c68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 name="Shape 220"/>
        <p:cNvGrpSpPr/>
        <p:nvPr/>
      </p:nvGrpSpPr>
      <p:grpSpPr>
        <a:xfrm>
          <a:off x="0" y="0"/>
          <a:ext cx="0" cy="0"/>
          <a:chOff x="0" y="0"/>
          <a:chExt cx="0" cy="0"/>
        </a:xfrm>
      </p:grpSpPr>
      <p:sp>
        <p:nvSpPr>
          <p:cNvPr id="221" name="Google Shape;221;g3f69603c68_0_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3f69603c68_0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9" name="Shape 229"/>
        <p:cNvGrpSpPr/>
        <p:nvPr/>
      </p:nvGrpSpPr>
      <p:grpSpPr>
        <a:xfrm>
          <a:off x="0" y="0"/>
          <a:ext cx="0" cy="0"/>
          <a:chOff x="0" y="0"/>
          <a:chExt cx="0" cy="0"/>
        </a:xfrm>
      </p:grpSpPr>
      <p:sp>
        <p:nvSpPr>
          <p:cNvPr id="230" name="Google Shape;230;g3f69603c68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3f69603c68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6" name="Shape 236"/>
        <p:cNvGrpSpPr/>
        <p:nvPr/>
      </p:nvGrpSpPr>
      <p:grpSpPr>
        <a:xfrm>
          <a:off x="0" y="0"/>
          <a:ext cx="0" cy="0"/>
          <a:chOff x="0" y="0"/>
          <a:chExt cx="0" cy="0"/>
        </a:xfrm>
      </p:grpSpPr>
      <p:sp>
        <p:nvSpPr>
          <p:cNvPr id="237" name="Google Shape;237;g3f69603c68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3f69603c68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They are pairing with somebody to compare their questions and pull out the best questions, the two best questions with their partner, and then they are squaring with somebody else to discuss those and share those best questions.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10 by 10, it's turned 10 by 10 because students generate 10 questions in ten minutes.    On visuals related to the class theme.  </a:t>
            </a:r>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 name="Shape 243"/>
        <p:cNvGrpSpPr/>
        <p:nvPr/>
      </p:nvGrpSpPr>
      <p:grpSpPr>
        <a:xfrm>
          <a:off x="0" y="0"/>
          <a:ext cx="0" cy="0"/>
          <a:chOff x="0" y="0"/>
          <a:chExt cx="0" cy="0"/>
        </a:xfrm>
      </p:grpSpPr>
      <p:sp>
        <p:nvSpPr>
          <p:cNvPr id="244" name="Google Shape;244;g5dbd8f724b_0_3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5dbd8f724b_0_3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sz="1200">
                <a:solidFill>
                  <a:srgbClr val="333333"/>
                </a:solidFill>
                <a:highlight>
                  <a:srgbClr val="FFFFFF"/>
                </a:highlight>
                <a:latin typeface="Droid Serif"/>
                <a:ea typeface="Droid Serif"/>
                <a:cs typeface="Droid Serif"/>
                <a:sym typeface="Droid Serif"/>
              </a:rPr>
              <a:t>Habits of Mind</a:t>
            </a:r>
            <a:r>
              <a:rPr lang="en" sz="1200">
                <a:solidFill>
                  <a:srgbClr val="333333"/>
                </a:solidFill>
                <a:highlight>
                  <a:srgbClr val="FFFFFF"/>
                </a:highlight>
                <a:latin typeface="Droid Serif"/>
                <a:ea typeface="Droid Serif"/>
                <a:cs typeface="Droid Serif"/>
                <a:sym typeface="Droid Serif"/>
              </a:rPr>
              <a:t> are dispositions that are skillfully and mindfully employed by characteristically intelligent, successful people when they are confronted with problems, the solutions to which are not immediately apparent.  When we draw upon these mental resources, the results are more powerful, of higher quality, and of greater significance than if we fail to employ those habits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0" name="Shape 250"/>
        <p:cNvGrpSpPr/>
        <p:nvPr/>
      </p:nvGrpSpPr>
      <p:grpSpPr>
        <a:xfrm>
          <a:off x="0" y="0"/>
          <a:ext cx="0" cy="0"/>
          <a:chOff x="0" y="0"/>
          <a:chExt cx="0" cy="0"/>
        </a:xfrm>
      </p:grpSpPr>
      <p:sp>
        <p:nvSpPr>
          <p:cNvPr id="251" name="Google Shape;251;g5dbd8f724b_0_2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5dbd8f724b_0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7" name="Shape 257"/>
        <p:cNvGrpSpPr/>
        <p:nvPr/>
      </p:nvGrpSpPr>
      <p:grpSpPr>
        <a:xfrm>
          <a:off x="0" y="0"/>
          <a:ext cx="0" cy="0"/>
          <a:chOff x="0" y="0"/>
          <a:chExt cx="0" cy="0"/>
        </a:xfrm>
      </p:grpSpPr>
      <p:sp>
        <p:nvSpPr>
          <p:cNvPr id="258" name="Google Shape;258;g5dbd8f724b_0_2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5dbd8f724b_0_2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4" name="Shape 264"/>
        <p:cNvGrpSpPr/>
        <p:nvPr/>
      </p:nvGrpSpPr>
      <p:grpSpPr>
        <a:xfrm>
          <a:off x="0" y="0"/>
          <a:ext cx="0" cy="0"/>
          <a:chOff x="0" y="0"/>
          <a:chExt cx="0" cy="0"/>
        </a:xfrm>
      </p:grpSpPr>
      <p:sp>
        <p:nvSpPr>
          <p:cNvPr id="265" name="Google Shape;265;g5dbd8f724b_0_2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5dbd8f724b_0_2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 name="Shape 144"/>
        <p:cNvGrpSpPr/>
        <p:nvPr/>
      </p:nvGrpSpPr>
      <p:grpSpPr>
        <a:xfrm>
          <a:off x="0" y="0"/>
          <a:ext cx="0" cy="0"/>
          <a:chOff x="0" y="0"/>
          <a:chExt cx="0" cy="0"/>
        </a:xfrm>
      </p:grpSpPr>
      <p:sp>
        <p:nvSpPr>
          <p:cNvPr id="145" name="Google Shape;145;g5dbd8f724b_0_3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5dbd8f724b_0_3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1" name="Shape 271"/>
        <p:cNvGrpSpPr/>
        <p:nvPr/>
      </p:nvGrpSpPr>
      <p:grpSpPr>
        <a:xfrm>
          <a:off x="0" y="0"/>
          <a:ext cx="0" cy="0"/>
          <a:chOff x="0" y="0"/>
          <a:chExt cx="0" cy="0"/>
        </a:xfrm>
      </p:grpSpPr>
      <p:sp>
        <p:nvSpPr>
          <p:cNvPr id="272" name="Google Shape;272;g5dbd8f724b_0_2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5dbd8f724b_0_2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8" name="Shape 278"/>
        <p:cNvGrpSpPr/>
        <p:nvPr/>
      </p:nvGrpSpPr>
      <p:grpSpPr>
        <a:xfrm>
          <a:off x="0" y="0"/>
          <a:ext cx="0" cy="0"/>
          <a:chOff x="0" y="0"/>
          <a:chExt cx="0" cy="0"/>
        </a:xfrm>
      </p:grpSpPr>
      <p:sp>
        <p:nvSpPr>
          <p:cNvPr id="279" name="Google Shape;279;g5dbd8f724b_0_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5dbd8f724b_0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5" name="Shape 285"/>
        <p:cNvGrpSpPr/>
        <p:nvPr/>
      </p:nvGrpSpPr>
      <p:grpSpPr>
        <a:xfrm>
          <a:off x="0" y="0"/>
          <a:ext cx="0" cy="0"/>
          <a:chOff x="0" y="0"/>
          <a:chExt cx="0" cy="0"/>
        </a:xfrm>
      </p:grpSpPr>
      <p:sp>
        <p:nvSpPr>
          <p:cNvPr id="286" name="Google Shape;286;g5dbd8f724b_0_3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5dbd8f724b_0_3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2" name="Shape 292"/>
        <p:cNvGrpSpPr/>
        <p:nvPr/>
      </p:nvGrpSpPr>
      <p:grpSpPr>
        <a:xfrm>
          <a:off x="0" y="0"/>
          <a:ext cx="0" cy="0"/>
          <a:chOff x="0" y="0"/>
          <a:chExt cx="0" cy="0"/>
        </a:xfrm>
      </p:grpSpPr>
      <p:sp>
        <p:nvSpPr>
          <p:cNvPr id="293" name="Google Shape;293;g5dbd8f724b_0_4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5dbd8f724b_0_4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9" name="Shape 299"/>
        <p:cNvGrpSpPr/>
        <p:nvPr/>
      </p:nvGrpSpPr>
      <p:grpSpPr>
        <a:xfrm>
          <a:off x="0" y="0"/>
          <a:ext cx="0" cy="0"/>
          <a:chOff x="0" y="0"/>
          <a:chExt cx="0" cy="0"/>
        </a:xfrm>
      </p:grpSpPr>
      <p:sp>
        <p:nvSpPr>
          <p:cNvPr id="300" name="Google Shape;300;g3f69603c68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3f69603c68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started out as tool for transforming learning , the authors envision it as a pro democracy tool for empowering partnerships between patients and their healthcare profressionals or between citizens and their elected officials.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6" name="Shape 306"/>
        <p:cNvGrpSpPr/>
        <p:nvPr/>
      </p:nvGrpSpPr>
      <p:grpSpPr>
        <a:xfrm>
          <a:off x="0" y="0"/>
          <a:ext cx="0" cy="0"/>
          <a:chOff x="0" y="0"/>
          <a:chExt cx="0" cy="0"/>
        </a:xfrm>
      </p:grpSpPr>
      <p:sp>
        <p:nvSpPr>
          <p:cNvPr id="307" name="Google Shape;307;g3f69603c68_0_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3f69603c68_0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400">
                <a:solidFill>
                  <a:srgbClr val="181818"/>
                </a:solidFill>
                <a:highlight>
                  <a:schemeClr val="lt1"/>
                </a:highlight>
                <a:latin typeface="Open Sans"/>
                <a:ea typeface="Open Sans"/>
                <a:cs typeface="Open Sans"/>
                <a:sym typeface="Open Sans"/>
              </a:rPr>
              <a:t>“There are some questions that shouldn't be asked until a person is mature enough to appreciate the answers.” </a:t>
            </a:r>
            <a:endParaRPr sz="2400">
              <a:solidFill>
                <a:srgbClr val="181818"/>
              </a:solidFill>
              <a:highlight>
                <a:schemeClr val="lt1"/>
              </a:highlight>
              <a:latin typeface="Open Sans"/>
              <a:ea typeface="Open Sans"/>
              <a:cs typeface="Open Sans"/>
              <a:sym typeface="Open Sans"/>
            </a:endParaRPr>
          </a:p>
          <a:p>
            <a:pPr indent="457200" lvl="0" marL="2286000" rtl="0" algn="l">
              <a:lnSpc>
                <a:spcPct val="115000"/>
              </a:lnSpc>
              <a:spcBef>
                <a:spcPts val="1600"/>
              </a:spcBef>
              <a:spcAft>
                <a:spcPts val="0"/>
              </a:spcAft>
              <a:buNone/>
            </a:pPr>
            <a:r>
              <a:rPr lang="en" sz="2400">
                <a:solidFill>
                  <a:srgbClr val="181818"/>
                </a:solidFill>
                <a:highlight>
                  <a:schemeClr val="lt1"/>
                </a:highlight>
                <a:latin typeface="Open Sans"/>
                <a:ea typeface="Open Sans"/>
                <a:cs typeface="Open Sans"/>
                <a:sym typeface="Open Sans"/>
              </a:rPr>
              <a:t>― </a:t>
            </a:r>
            <a:r>
              <a:rPr lang="en" sz="2400">
                <a:solidFill>
                  <a:srgbClr val="333333"/>
                </a:solidFill>
                <a:highlight>
                  <a:schemeClr val="lt1"/>
                </a:highlight>
                <a:uFill>
                  <a:noFill/>
                </a:uFill>
                <a:latin typeface="Open Sans"/>
                <a:ea typeface="Open Sans"/>
                <a:cs typeface="Open Sans"/>
                <a:sym typeface="Open Sans"/>
                <a:hlinkClick r:id="rId2"/>
              </a:rPr>
              <a:t>Anne Bishop</a:t>
            </a:r>
            <a:r>
              <a:rPr lang="en" sz="2400">
                <a:solidFill>
                  <a:srgbClr val="181818"/>
                </a:solidFill>
                <a:highlight>
                  <a:schemeClr val="lt1"/>
                </a:highlight>
                <a:latin typeface="Open Sans"/>
                <a:ea typeface="Open Sans"/>
                <a:cs typeface="Open Sans"/>
                <a:sym typeface="Open Sans"/>
              </a:rPr>
              <a:t>, </a:t>
            </a:r>
            <a:r>
              <a:rPr lang="en" sz="2400" u="sng">
                <a:solidFill>
                  <a:srgbClr val="333333"/>
                </a:solidFill>
                <a:highlight>
                  <a:schemeClr val="lt1"/>
                </a:highlight>
                <a:latin typeface="Open Sans"/>
                <a:ea typeface="Open Sans"/>
                <a:cs typeface="Open Sans"/>
                <a:sym typeface="Open Sans"/>
                <a:hlinkClick r:id="rId3"/>
              </a:rPr>
              <a:t>Daughter of the Blood</a:t>
            </a:r>
            <a:endParaRPr sz="2400">
              <a:solidFill>
                <a:srgbClr val="434343"/>
              </a:solidFill>
              <a:latin typeface="Open Sans"/>
              <a:ea typeface="Open Sans"/>
              <a:cs typeface="Open Sans"/>
              <a:sym typeface="Open Sans"/>
            </a:endParaRPr>
          </a:p>
          <a:p>
            <a:pPr indent="0" lvl="0" marL="0" rtl="0" algn="l">
              <a:spcBef>
                <a:spcPts val="1600"/>
              </a:spcBef>
              <a:spcAft>
                <a:spcPts val="0"/>
              </a:spcAft>
              <a:buNone/>
            </a:pPr>
            <a:r>
              <a:t/>
            </a:r>
            <a:endParaRPr b="1" sz="2400">
              <a:latin typeface="Open Sans"/>
              <a:ea typeface="Open Sans"/>
              <a:cs typeface="Open Sans"/>
              <a:sym typeface="Open Sans"/>
            </a:endParaRPr>
          </a:p>
          <a:p>
            <a:pPr indent="0" lvl="0" marL="0" rtl="0" algn="l">
              <a:spcBef>
                <a:spcPts val="160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3" name="Shape 313"/>
        <p:cNvGrpSpPr/>
        <p:nvPr/>
      </p:nvGrpSpPr>
      <p:grpSpPr>
        <a:xfrm>
          <a:off x="0" y="0"/>
          <a:ext cx="0" cy="0"/>
          <a:chOff x="0" y="0"/>
          <a:chExt cx="0" cy="0"/>
        </a:xfrm>
      </p:grpSpPr>
      <p:sp>
        <p:nvSpPr>
          <p:cNvPr id="314" name="Google Shape;314;g3f69603c68_0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3f69603c68_0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Open Sans"/>
                <a:ea typeface="Open Sans"/>
                <a:cs typeface="Open Sans"/>
                <a:sym typeface="Open Sans"/>
              </a:rPr>
              <a:t>Four essential rules for producing your own questions:</a:t>
            </a:r>
            <a:br>
              <a:rPr lang="en" sz="1800">
                <a:latin typeface="Open Sans"/>
                <a:ea typeface="Open Sans"/>
                <a:cs typeface="Open Sans"/>
                <a:sym typeface="Open Sans"/>
              </a:rPr>
            </a:br>
            <a:br>
              <a:rPr lang="en" sz="1800">
                <a:latin typeface="Open Sans"/>
                <a:ea typeface="Open Sans"/>
                <a:cs typeface="Open Sans"/>
                <a:sym typeface="Open Sans"/>
              </a:rPr>
            </a:br>
            <a:r>
              <a:rPr lang="en" sz="1800">
                <a:latin typeface="Open Sans"/>
                <a:ea typeface="Open Sans"/>
                <a:cs typeface="Open Sans"/>
                <a:sym typeface="Open Sans"/>
              </a:rPr>
              <a:t>• Ask as many questions as you can (</a:t>
            </a:r>
            <a:r>
              <a:rPr i="1" lang="en" sz="1800">
                <a:latin typeface="Open Sans"/>
                <a:ea typeface="Open Sans"/>
                <a:cs typeface="Open Sans"/>
                <a:sym typeface="Open Sans"/>
              </a:rPr>
              <a:t>Gives License to Ask</a:t>
            </a:r>
            <a:r>
              <a:rPr lang="en" sz="1800">
                <a:latin typeface="Open Sans"/>
                <a:ea typeface="Open Sans"/>
                <a:cs typeface="Open Sans"/>
                <a:sym typeface="Open Sans"/>
              </a:rPr>
              <a:t>).</a:t>
            </a:r>
            <a:endParaRPr sz="1800">
              <a:latin typeface="Open Sans"/>
              <a:ea typeface="Open Sans"/>
              <a:cs typeface="Open Sans"/>
              <a:sym typeface="Open Sans"/>
            </a:endParaRPr>
          </a:p>
          <a:p>
            <a:pPr indent="0" lvl="0" marL="0" rtl="0" algn="l">
              <a:spcBef>
                <a:spcPts val="1600"/>
              </a:spcBef>
              <a:spcAft>
                <a:spcPts val="0"/>
              </a:spcAft>
              <a:buNone/>
            </a:pPr>
            <a:r>
              <a:rPr lang="en" sz="1800">
                <a:latin typeface="Open Sans"/>
                <a:ea typeface="Open Sans"/>
                <a:cs typeface="Open Sans"/>
                <a:sym typeface="Open Sans"/>
              </a:rPr>
              <a:t>• Do not stop to discuss, judge, or answer the questions (</a:t>
            </a:r>
            <a:r>
              <a:rPr i="1" lang="en" sz="1800">
                <a:latin typeface="Open Sans"/>
                <a:ea typeface="Open Sans"/>
                <a:cs typeface="Open Sans"/>
                <a:sym typeface="Open Sans"/>
              </a:rPr>
              <a:t>Creates Safe Space and Protection)</a:t>
            </a:r>
            <a:r>
              <a:rPr lang="en" sz="1800">
                <a:latin typeface="Open Sans"/>
                <a:ea typeface="Open Sans"/>
                <a:cs typeface="Open Sans"/>
                <a:sym typeface="Open Sans"/>
              </a:rPr>
              <a:t>.</a:t>
            </a:r>
            <a:endParaRPr sz="1800">
              <a:latin typeface="Open Sans"/>
              <a:ea typeface="Open Sans"/>
              <a:cs typeface="Open Sans"/>
              <a:sym typeface="Open Sans"/>
            </a:endParaRPr>
          </a:p>
          <a:p>
            <a:pPr indent="0" lvl="0" marL="0" rtl="0" algn="l">
              <a:spcBef>
                <a:spcPts val="1600"/>
              </a:spcBef>
              <a:spcAft>
                <a:spcPts val="0"/>
              </a:spcAft>
              <a:buNone/>
            </a:pPr>
            <a:r>
              <a:rPr lang="en" sz="1800">
                <a:latin typeface="Open Sans"/>
                <a:ea typeface="Open Sans"/>
                <a:cs typeface="Open Sans"/>
                <a:sym typeface="Open Sans"/>
              </a:rPr>
              <a:t>• Write down every question exactly as it is stated </a:t>
            </a:r>
            <a:r>
              <a:rPr i="1" lang="en" sz="1800">
                <a:latin typeface="Open Sans"/>
                <a:ea typeface="Open Sans"/>
                <a:cs typeface="Open Sans"/>
                <a:sym typeface="Open Sans"/>
              </a:rPr>
              <a:t>(Levels the Playing Field So All Questions and Voices Are Respected)</a:t>
            </a:r>
            <a:r>
              <a:rPr lang="en" sz="1800">
                <a:latin typeface="Open Sans"/>
                <a:ea typeface="Open Sans"/>
                <a:cs typeface="Open Sans"/>
                <a:sym typeface="Open Sans"/>
              </a:rPr>
              <a:t>.</a:t>
            </a:r>
            <a:endParaRPr sz="1800">
              <a:latin typeface="Open Sans"/>
              <a:ea typeface="Open Sans"/>
              <a:cs typeface="Open Sans"/>
              <a:sym typeface="Open Sans"/>
            </a:endParaRPr>
          </a:p>
          <a:p>
            <a:pPr indent="0" lvl="0" marL="0" rtl="0" algn="l">
              <a:spcBef>
                <a:spcPts val="1600"/>
              </a:spcBef>
              <a:spcAft>
                <a:spcPts val="0"/>
              </a:spcAft>
              <a:buNone/>
            </a:pPr>
            <a:r>
              <a:rPr lang="en" sz="1800">
                <a:latin typeface="Open Sans"/>
                <a:ea typeface="Open Sans"/>
                <a:cs typeface="Open Sans"/>
                <a:sym typeface="Open Sans"/>
              </a:rPr>
              <a:t>• Change any statement into a question </a:t>
            </a:r>
            <a:r>
              <a:rPr i="1" lang="en" sz="1800">
                <a:latin typeface="Open Sans"/>
                <a:ea typeface="Open Sans"/>
                <a:cs typeface="Open Sans"/>
                <a:sym typeface="Open Sans"/>
              </a:rPr>
              <a:t>(Insists on the Discipline of Phrasing, Asking, and Thinking in Questions, Not Statement).</a:t>
            </a:r>
            <a:r>
              <a:rPr lang="en" sz="1800">
                <a:latin typeface="Open Sans"/>
                <a:ea typeface="Open Sans"/>
                <a:cs typeface="Open Sans"/>
                <a:sym typeface="Open Sans"/>
              </a:rPr>
              <a:t> </a:t>
            </a:r>
            <a:endParaRPr sz="1800">
              <a:latin typeface="Open Sans"/>
              <a:ea typeface="Open Sans"/>
              <a:cs typeface="Open Sans"/>
              <a:sym typeface="Open Sans"/>
            </a:endParaRPr>
          </a:p>
          <a:p>
            <a:pPr indent="0" lvl="0" marL="0" rtl="0" algn="l">
              <a:spcBef>
                <a:spcPts val="160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0" name="Shape 320"/>
        <p:cNvGrpSpPr/>
        <p:nvPr/>
      </p:nvGrpSpPr>
      <p:grpSpPr>
        <a:xfrm>
          <a:off x="0" y="0"/>
          <a:ext cx="0" cy="0"/>
          <a:chOff x="0" y="0"/>
          <a:chExt cx="0" cy="0"/>
        </a:xfrm>
      </p:grpSpPr>
      <p:sp>
        <p:nvSpPr>
          <p:cNvPr id="321" name="Google Shape;321;g4376f42c33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4376f42c33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7" name="Shape 327"/>
        <p:cNvGrpSpPr/>
        <p:nvPr/>
      </p:nvGrpSpPr>
      <p:grpSpPr>
        <a:xfrm>
          <a:off x="0" y="0"/>
          <a:ext cx="0" cy="0"/>
          <a:chOff x="0" y="0"/>
          <a:chExt cx="0" cy="0"/>
        </a:xfrm>
      </p:grpSpPr>
      <p:sp>
        <p:nvSpPr>
          <p:cNvPr id="328" name="Google Shape;328;g3f69603c68_0_2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3f69603c68_0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00">
                <a:latin typeface="Open Sans"/>
                <a:ea typeface="Open Sans"/>
                <a:cs typeface="Open Sans"/>
                <a:sym typeface="Open Sans"/>
              </a:rPr>
              <a:t>STEP 2</a:t>
            </a:r>
            <a:r>
              <a:rPr lang="en" sz="1800">
                <a:latin typeface="Open Sans"/>
                <a:ea typeface="Open Sans"/>
                <a:cs typeface="Open Sans"/>
                <a:sym typeface="Open Sans"/>
              </a:rPr>
              <a:t>:  Improve Your Questions</a:t>
            </a:r>
            <a:br>
              <a:rPr lang="en" sz="1800">
                <a:latin typeface="Open Sans"/>
                <a:ea typeface="Open Sans"/>
                <a:cs typeface="Open Sans"/>
                <a:sym typeface="Open Sans"/>
              </a:rPr>
            </a:br>
            <a:r>
              <a:rPr lang="en" sz="1800">
                <a:latin typeface="Open Sans"/>
                <a:ea typeface="Open Sans"/>
                <a:cs typeface="Open Sans"/>
                <a:sym typeface="Open Sans"/>
              </a:rPr>
              <a:t>• Categorize the questions as closed- or open-ended.</a:t>
            </a:r>
            <a:br>
              <a:rPr lang="en" sz="1800">
                <a:latin typeface="Open Sans"/>
                <a:ea typeface="Open Sans"/>
                <a:cs typeface="Open Sans"/>
                <a:sym typeface="Open Sans"/>
              </a:rPr>
            </a:br>
            <a:r>
              <a:rPr lang="en" sz="1800">
                <a:latin typeface="Open Sans"/>
                <a:ea typeface="Open Sans"/>
                <a:cs typeface="Open Sans"/>
                <a:sym typeface="Open Sans"/>
              </a:rPr>
              <a:t>• Name the advantages and disadvantages of each type of question.</a:t>
            </a:r>
            <a:br>
              <a:rPr lang="en" sz="1800">
                <a:latin typeface="Open Sans"/>
                <a:ea typeface="Open Sans"/>
                <a:cs typeface="Open Sans"/>
                <a:sym typeface="Open Sans"/>
              </a:rPr>
            </a:br>
            <a:r>
              <a:rPr lang="en" sz="1800">
                <a:latin typeface="Open Sans"/>
                <a:ea typeface="Open Sans"/>
                <a:cs typeface="Open Sans"/>
                <a:sym typeface="Open Sans"/>
              </a:rPr>
              <a:t>• Change questions from one type to another.</a:t>
            </a:r>
            <a:br>
              <a:rPr lang="en" sz="1800">
                <a:latin typeface="Open Sans"/>
                <a:ea typeface="Open Sans"/>
                <a:cs typeface="Open Sans"/>
                <a:sym typeface="Open Sans"/>
              </a:rPr>
            </a:br>
            <a:br>
              <a:rPr lang="en" sz="1800">
                <a:latin typeface="Open Sans"/>
                <a:ea typeface="Open Sans"/>
                <a:cs typeface="Open Sans"/>
                <a:sym typeface="Open Sans"/>
              </a:rPr>
            </a:br>
            <a:br>
              <a:rPr lang="en" sz="1800">
                <a:latin typeface="Open Sans"/>
                <a:ea typeface="Open Sans"/>
                <a:cs typeface="Open Sans"/>
                <a:sym typeface="Open Sans"/>
              </a:rPr>
            </a:br>
            <a:endParaRPr sz="1800">
              <a:latin typeface="Open Sans"/>
              <a:ea typeface="Open Sans"/>
              <a:cs typeface="Open Sans"/>
              <a:sym typeface="Open Sans"/>
            </a:endParaRPr>
          </a:p>
          <a:p>
            <a:pPr indent="0" lvl="0" marL="0" rtl="0" algn="l">
              <a:spcBef>
                <a:spcPts val="160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5" name="Shape 335"/>
        <p:cNvGrpSpPr/>
        <p:nvPr/>
      </p:nvGrpSpPr>
      <p:grpSpPr>
        <a:xfrm>
          <a:off x="0" y="0"/>
          <a:ext cx="0" cy="0"/>
          <a:chOff x="0" y="0"/>
          <a:chExt cx="0" cy="0"/>
        </a:xfrm>
      </p:grpSpPr>
      <p:sp>
        <p:nvSpPr>
          <p:cNvPr id="336" name="Google Shape;336;g3f69603c68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3f69603c68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 name="Shape 151"/>
        <p:cNvGrpSpPr/>
        <p:nvPr/>
      </p:nvGrpSpPr>
      <p:grpSpPr>
        <a:xfrm>
          <a:off x="0" y="0"/>
          <a:ext cx="0" cy="0"/>
          <a:chOff x="0" y="0"/>
          <a:chExt cx="0" cy="0"/>
        </a:xfrm>
      </p:grpSpPr>
      <p:sp>
        <p:nvSpPr>
          <p:cNvPr id="152" name="Google Shape;152;g5dbbf35f8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5dbbf35f8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8" name="Shape 348"/>
        <p:cNvGrpSpPr/>
        <p:nvPr/>
      </p:nvGrpSpPr>
      <p:grpSpPr>
        <a:xfrm>
          <a:off x="0" y="0"/>
          <a:ext cx="0" cy="0"/>
          <a:chOff x="0" y="0"/>
          <a:chExt cx="0" cy="0"/>
        </a:xfrm>
      </p:grpSpPr>
      <p:sp>
        <p:nvSpPr>
          <p:cNvPr id="349" name="Google Shape;349;g5dbd8f724b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5dbd8f724b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4" name="Shape 354"/>
        <p:cNvGrpSpPr/>
        <p:nvPr/>
      </p:nvGrpSpPr>
      <p:grpSpPr>
        <a:xfrm>
          <a:off x="0" y="0"/>
          <a:ext cx="0" cy="0"/>
          <a:chOff x="0" y="0"/>
          <a:chExt cx="0" cy="0"/>
        </a:xfrm>
      </p:grpSpPr>
      <p:sp>
        <p:nvSpPr>
          <p:cNvPr id="355" name="Google Shape;355;g5dbd8f724b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5dbd8f724b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2" name="Shape 362"/>
        <p:cNvGrpSpPr/>
        <p:nvPr/>
      </p:nvGrpSpPr>
      <p:grpSpPr>
        <a:xfrm>
          <a:off x="0" y="0"/>
          <a:ext cx="0" cy="0"/>
          <a:chOff x="0" y="0"/>
          <a:chExt cx="0" cy="0"/>
        </a:xfrm>
      </p:grpSpPr>
      <p:sp>
        <p:nvSpPr>
          <p:cNvPr id="363" name="Google Shape;363;g5dbd8f724b_0_4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5dbd8f724b_0_4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0" name="Shape 370"/>
        <p:cNvGrpSpPr/>
        <p:nvPr/>
      </p:nvGrpSpPr>
      <p:grpSpPr>
        <a:xfrm>
          <a:off x="0" y="0"/>
          <a:ext cx="0" cy="0"/>
          <a:chOff x="0" y="0"/>
          <a:chExt cx="0" cy="0"/>
        </a:xfrm>
      </p:grpSpPr>
      <p:sp>
        <p:nvSpPr>
          <p:cNvPr id="371" name="Google Shape;371;g435f0ea2b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435f0ea2b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Essential , foundational, conceptual, </a:t>
            </a:r>
            <a:r>
              <a:rPr lang="en"/>
              <a:t>conditional</a:t>
            </a:r>
            <a:r>
              <a:rPr lang="en"/>
              <a:t> and contextual, personalized</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7" name="Shape 387"/>
        <p:cNvGrpSpPr/>
        <p:nvPr/>
      </p:nvGrpSpPr>
      <p:grpSpPr>
        <a:xfrm>
          <a:off x="0" y="0"/>
          <a:ext cx="0" cy="0"/>
          <a:chOff x="0" y="0"/>
          <a:chExt cx="0" cy="0"/>
        </a:xfrm>
      </p:grpSpPr>
      <p:sp>
        <p:nvSpPr>
          <p:cNvPr id="388" name="Google Shape;388;g3f69603c68_0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3f69603c68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4" name="Shape 394"/>
        <p:cNvGrpSpPr/>
        <p:nvPr/>
      </p:nvGrpSpPr>
      <p:grpSpPr>
        <a:xfrm>
          <a:off x="0" y="0"/>
          <a:ext cx="0" cy="0"/>
          <a:chOff x="0" y="0"/>
          <a:chExt cx="0" cy="0"/>
        </a:xfrm>
      </p:grpSpPr>
      <p:sp>
        <p:nvSpPr>
          <p:cNvPr id="395" name="Google Shape;395;g5dbd8f724b_0_3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5dbd8f724b_0_3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1" name="Shape 401"/>
        <p:cNvGrpSpPr/>
        <p:nvPr/>
      </p:nvGrpSpPr>
      <p:grpSpPr>
        <a:xfrm>
          <a:off x="0" y="0"/>
          <a:ext cx="0" cy="0"/>
          <a:chOff x="0" y="0"/>
          <a:chExt cx="0" cy="0"/>
        </a:xfrm>
      </p:grpSpPr>
      <p:sp>
        <p:nvSpPr>
          <p:cNvPr id="402" name="Google Shape;402;g3f69603c68_0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3f69603c68_0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00">
                <a:latin typeface="Open Sans"/>
                <a:ea typeface="Open Sans"/>
                <a:cs typeface="Open Sans"/>
                <a:sym typeface="Open Sans"/>
              </a:rPr>
              <a:t>STEP 2</a:t>
            </a:r>
            <a:r>
              <a:rPr lang="en" sz="1800">
                <a:latin typeface="Open Sans"/>
                <a:ea typeface="Open Sans"/>
                <a:cs typeface="Open Sans"/>
                <a:sym typeface="Open Sans"/>
              </a:rPr>
              <a:t>:  Improve Your Questions</a:t>
            </a:r>
            <a:br>
              <a:rPr lang="en" sz="1800">
                <a:latin typeface="Open Sans"/>
                <a:ea typeface="Open Sans"/>
                <a:cs typeface="Open Sans"/>
                <a:sym typeface="Open Sans"/>
              </a:rPr>
            </a:br>
            <a:r>
              <a:rPr lang="en" sz="1800">
                <a:latin typeface="Open Sans"/>
                <a:ea typeface="Open Sans"/>
                <a:cs typeface="Open Sans"/>
                <a:sym typeface="Open Sans"/>
              </a:rPr>
              <a:t>• Categorize the questions as closed- or open-ended.</a:t>
            </a:r>
            <a:br>
              <a:rPr lang="en" sz="1800">
                <a:latin typeface="Open Sans"/>
                <a:ea typeface="Open Sans"/>
                <a:cs typeface="Open Sans"/>
                <a:sym typeface="Open Sans"/>
              </a:rPr>
            </a:br>
            <a:r>
              <a:rPr lang="en" sz="1800">
                <a:latin typeface="Open Sans"/>
                <a:ea typeface="Open Sans"/>
                <a:cs typeface="Open Sans"/>
                <a:sym typeface="Open Sans"/>
              </a:rPr>
              <a:t>• Name the advantages and disadvantages of each type of question.</a:t>
            </a:r>
            <a:br>
              <a:rPr lang="en" sz="1800">
                <a:latin typeface="Open Sans"/>
                <a:ea typeface="Open Sans"/>
                <a:cs typeface="Open Sans"/>
                <a:sym typeface="Open Sans"/>
              </a:rPr>
            </a:br>
            <a:r>
              <a:rPr lang="en" sz="1800">
                <a:latin typeface="Open Sans"/>
                <a:ea typeface="Open Sans"/>
                <a:cs typeface="Open Sans"/>
                <a:sym typeface="Open Sans"/>
              </a:rPr>
              <a:t>• Change questions from one type to another.</a:t>
            </a:r>
            <a:br>
              <a:rPr lang="en" sz="1800">
                <a:latin typeface="Open Sans"/>
                <a:ea typeface="Open Sans"/>
                <a:cs typeface="Open Sans"/>
                <a:sym typeface="Open Sans"/>
              </a:rPr>
            </a:br>
            <a:br>
              <a:rPr lang="en" sz="1800">
                <a:latin typeface="Open Sans"/>
                <a:ea typeface="Open Sans"/>
                <a:cs typeface="Open Sans"/>
                <a:sym typeface="Open Sans"/>
              </a:rPr>
            </a:br>
            <a:br>
              <a:rPr lang="en" sz="1800">
                <a:latin typeface="Open Sans"/>
                <a:ea typeface="Open Sans"/>
                <a:cs typeface="Open Sans"/>
                <a:sym typeface="Open Sans"/>
              </a:rPr>
            </a:br>
            <a:endParaRPr sz="1800">
              <a:latin typeface="Open Sans"/>
              <a:ea typeface="Open Sans"/>
              <a:cs typeface="Open Sans"/>
              <a:sym typeface="Open Sans"/>
            </a:endParaRPr>
          </a:p>
          <a:p>
            <a:pPr indent="0" lvl="0" marL="0" rtl="0" algn="l">
              <a:spcBef>
                <a:spcPts val="160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9" name="Shape 409"/>
        <p:cNvGrpSpPr/>
        <p:nvPr/>
      </p:nvGrpSpPr>
      <p:grpSpPr>
        <a:xfrm>
          <a:off x="0" y="0"/>
          <a:ext cx="0" cy="0"/>
          <a:chOff x="0" y="0"/>
          <a:chExt cx="0" cy="0"/>
        </a:xfrm>
      </p:grpSpPr>
      <p:sp>
        <p:nvSpPr>
          <p:cNvPr id="410" name="Google Shape;410;g3f69603c68_0_2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3f69603c68_0_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400">
                <a:latin typeface="Open Sans"/>
                <a:ea typeface="Open Sans"/>
                <a:cs typeface="Open Sans"/>
                <a:sym typeface="Open Sans"/>
              </a:rPr>
              <a:t>Next Steps</a:t>
            </a:r>
            <a:br>
              <a:rPr lang="en" sz="2400">
                <a:latin typeface="Open Sans"/>
                <a:ea typeface="Open Sans"/>
                <a:cs typeface="Open Sans"/>
                <a:sym typeface="Open Sans"/>
              </a:rPr>
            </a:br>
            <a:r>
              <a:rPr lang="en" sz="2400">
                <a:latin typeface="Open Sans"/>
                <a:ea typeface="Open Sans"/>
                <a:cs typeface="Open Sans"/>
                <a:sym typeface="Open Sans"/>
              </a:rPr>
              <a:t>• How are you going to use your questions??</a:t>
            </a:r>
            <a:br>
              <a:rPr lang="en" sz="2400">
                <a:latin typeface="Open Sans"/>
                <a:ea typeface="Open Sans"/>
                <a:cs typeface="Open Sans"/>
                <a:sym typeface="Open Sans"/>
              </a:rPr>
            </a:br>
            <a:endParaRPr sz="2400">
              <a:latin typeface="Open Sans"/>
              <a:ea typeface="Open Sans"/>
              <a:cs typeface="Open Sans"/>
              <a:sym typeface="Open Sans"/>
            </a:endParaRPr>
          </a:p>
          <a:p>
            <a:pPr indent="0" lvl="0" marL="0" rtl="0" algn="l">
              <a:spcBef>
                <a:spcPts val="160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6" name="Shape 416"/>
        <p:cNvGrpSpPr/>
        <p:nvPr/>
      </p:nvGrpSpPr>
      <p:grpSpPr>
        <a:xfrm>
          <a:off x="0" y="0"/>
          <a:ext cx="0" cy="0"/>
          <a:chOff x="0" y="0"/>
          <a:chExt cx="0" cy="0"/>
        </a:xfrm>
      </p:grpSpPr>
      <p:sp>
        <p:nvSpPr>
          <p:cNvPr id="417" name="Google Shape;417;g3f69603c68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3f69603c68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dk2"/>
              </a:buClr>
              <a:buSzPts val="1800"/>
              <a:buFont typeface="Open Sans"/>
              <a:buChar char="●"/>
            </a:pPr>
            <a:r>
              <a:rPr lang="en" sz="1800">
                <a:solidFill>
                  <a:schemeClr val="dk2"/>
                </a:solidFill>
                <a:latin typeface="Open Sans"/>
                <a:ea typeface="Open Sans"/>
                <a:cs typeface="Open Sans"/>
                <a:sym typeface="Open Sans"/>
              </a:rPr>
              <a:t>Conduct Research </a:t>
            </a:r>
            <a:endParaRPr sz="1800">
              <a:solidFill>
                <a:schemeClr val="dk2"/>
              </a:solidFill>
              <a:latin typeface="Open Sans"/>
              <a:ea typeface="Open Sans"/>
              <a:cs typeface="Open Sans"/>
              <a:sym typeface="Open Sans"/>
            </a:endParaRPr>
          </a:p>
          <a:p>
            <a:pPr indent="-342900" lvl="0" marL="457200" rtl="0" algn="l">
              <a:lnSpc>
                <a:spcPct val="115000"/>
              </a:lnSpc>
              <a:spcBef>
                <a:spcPts val="0"/>
              </a:spcBef>
              <a:spcAft>
                <a:spcPts val="0"/>
              </a:spcAft>
              <a:buClr>
                <a:schemeClr val="dk2"/>
              </a:buClr>
              <a:buSzPts val="1800"/>
              <a:buFont typeface="Open Sans"/>
              <a:buChar char="●"/>
            </a:pPr>
            <a:r>
              <a:rPr lang="en" sz="1800">
                <a:solidFill>
                  <a:schemeClr val="dk2"/>
                </a:solidFill>
                <a:latin typeface="Open Sans"/>
                <a:ea typeface="Open Sans"/>
                <a:cs typeface="Open Sans"/>
                <a:sym typeface="Open Sans"/>
              </a:rPr>
              <a:t>Reports </a:t>
            </a:r>
            <a:endParaRPr sz="1800">
              <a:solidFill>
                <a:schemeClr val="dk2"/>
              </a:solidFill>
              <a:latin typeface="Open Sans"/>
              <a:ea typeface="Open Sans"/>
              <a:cs typeface="Open Sans"/>
              <a:sym typeface="Open Sans"/>
            </a:endParaRPr>
          </a:p>
          <a:p>
            <a:pPr indent="-342900" lvl="0" marL="457200" rtl="0" algn="l">
              <a:lnSpc>
                <a:spcPct val="115000"/>
              </a:lnSpc>
              <a:spcBef>
                <a:spcPts val="0"/>
              </a:spcBef>
              <a:spcAft>
                <a:spcPts val="0"/>
              </a:spcAft>
              <a:buClr>
                <a:schemeClr val="dk2"/>
              </a:buClr>
              <a:buSzPts val="1800"/>
              <a:buFont typeface="Open Sans"/>
              <a:buChar char="●"/>
            </a:pPr>
            <a:r>
              <a:rPr lang="en" sz="1800">
                <a:solidFill>
                  <a:schemeClr val="dk2"/>
                </a:solidFill>
                <a:latin typeface="Open Sans"/>
                <a:ea typeface="Open Sans"/>
                <a:cs typeface="Open Sans"/>
                <a:sym typeface="Open Sans"/>
              </a:rPr>
              <a:t>Perform Experiments </a:t>
            </a:r>
            <a:endParaRPr sz="1800">
              <a:solidFill>
                <a:schemeClr val="dk2"/>
              </a:solidFill>
              <a:latin typeface="Open Sans"/>
              <a:ea typeface="Open Sans"/>
              <a:cs typeface="Open Sans"/>
              <a:sym typeface="Open Sans"/>
            </a:endParaRPr>
          </a:p>
          <a:p>
            <a:pPr indent="-342900" lvl="0" marL="457200" rtl="0" algn="l">
              <a:lnSpc>
                <a:spcPct val="115000"/>
              </a:lnSpc>
              <a:spcBef>
                <a:spcPts val="0"/>
              </a:spcBef>
              <a:spcAft>
                <a:spcPts val="0"/>
              </a:spcAft>
              <a:buClr>
                <a:schemeClr val="dk2"/>
              </a:buClr>
              <a:buSzPts val="1800"/>
              <a:buFont typeface="Open Sans"/>
              <a:buChar char="●"/>
            </a:pPr>
            <a:r>
              <a:rPr lang="en" sz="1800">
                <a:solidFill>
                  <a:schemeClr val="dk2"/>
                </a:solidFill>
                <a:latin typeface="Open Sans"/>
                <a:ea typeface="Open Sans"/>
                <a:cs typeface="Open Sans"/>
                <a:sym typeface="Open Sans"/>
              </a:rPr>
              <a:t>Independent Projects  </a:t>
            </a:r>
            <a:endParaRPr sz="1800">
              <a:solidFill>
                <a:schemeClr val="dk2"/>
              </a:solidFill>
              <a:latin typeface="Open Sans"/>
              <a:ea typeface="Open Sans"/>
              <a:cs typeface="Open Sans"/>
              <a:sym typeface="Open Sans"/>
            </a:endParaRPr>
          </a:p>
          <a:p>
            <a:pPr indent="-342900" lvl="0" marL="457200" rtl="0" algn="l">
              <a:lnSpc>
                <a:spcPct val="115000"/>
              </a:lnSpc>
              <a:spcBef>
                <a:spcPts val="0"/>
              </a:spcBef>
              <a:spcAft>
                <a:spcPts val="0"/>
              </a:spcAft>
              <a:buClr>
                <a:schemeClr val="dk2"/>
              </a:buClr>
              <a:buSzPts val="1800"/>
              <a:buFont typeface="Open Sans"/>
              <a:buChar char="●"/>
            </a:pPr>
            <a:r>
              <a:rPr lang="en" sz="1800">
                <a:solidFill>
                  <a:schemeClr val="dk2"/>
                </a:solidFill>
                <a:latin typeface="Open Sans"/>
                <a:ea typeface="Open Sans"/>
                <a:cs typeface="Open Sans"/>
                <a:sym typeface="Open Sans"/>
              </a:rPr>
              <a:t>Write Papers/ Essays  </a:t>
            </a:r>
            <a:endParaRPr sz="1800">
              <a:solidFill>
                <a:schemeClr val="dk2"/>
              </a:solidFill>
              <a:latin typeface="Open Sans"/>
              <a:ea typeface="Open Sans"/>
              <a:cs typeface="Open Sans"/>
              <a:sym typeface="Open Sans"/>
            </a:endParaRPr>
          </a:p>
          <a:p>
            <a:pPr indent="-342900" lvl="0" marL="457200" rtl="0" algn="l">
              <a:lnSpc>
                <a:spcPct val="115000"/>
              </a:lnSpc>
              <a:spcBef>
                <a:spcPts val="0"/>
              </a:spcBef>
              <a:spcAft>
                <a:spcPts val="0"/>
              </a:spcAft>
              <a:buClr>
                <a:schemeClr val="dk2"/>
              </a:buClr>
              <a:buSzPts val="1800"/>
              <a:buFont typeface="Open Sans"/>
              <a:buChar char="●"/>
            </a:pPr>
            <a:r>
              <a:rPr lang="en" sz="1800">
                <a:solidFill>
                  <a:schemeClr val="dk2"/>
                </a:solidFill>
                <a:latin typeface="Open Sans"/>
                <a:ea typeface="Open Sans"/>
                <a:cs typeface="Open Sans"/>
                <a:sym typeface="Open Sans"/>
              </a:rPr>
              <a:t>Group and Individual Projects</a:t>
            </a:r>
            <a:endParaRPr sz="1800">
              <a:solidFill>
                <a:schemeClr val="dk2"/>
              </a:solidFill>
              <a:latin typeface="Open Sans"/>
              <a:ea typeface="Open Sans"/>
              <a:cs typeface="Open Sans"/>
              <a:sym typeface="Open Sans"/>
            </a:endParaRPr>
          </a:p>
          <a:p>
            <a:pPr indent="-342900" lvl="0" marL="457200" rtl="0" algn="l">
              <a:lnSpc>
                <a:spcPct val="115000"/>
              </a:lnSpc>
              <a:spcBef>
                <a:spcPts val="0"/>
              </a:spcBef>
              <a:spcAft>
                <a:spcPts val="0"/>
              </a:spcAft>
              <a:buClr>
                <a:schemeClr val="dk2"/>
              </a:buClr>
              <a:buSzPts val="1800"/>
              <a:buFont typeface="Open Sans"/>
              <a:buChar char="●"/>
            </a:pPr>
            <a:r>
              <a:rPr lang="en" sz="1800">
                <a:solidFill>
                  <a:schemeClr val="dk2"/>
                </a:solidFill>
                <a:latin typeface="Open Sans"/>
                <a:ea typeface="Open Sans"/>
                <a:cs typeface="Open Sans"/>
                <a:sym typeface="Open Sans"/>
              </a:rPr>
              <a:t>Socratic Seminars/ Debates </a:t>
            </a:r>
            <a:endParaRPr sz="1800">
              <a:solidFill>
                <a:schemeClr val="dk2"/>
              </a:solidFill>
              <a:latin typeface="Open Sans"/>
              <a:ea typeface="Open Sans"/>
              <a:cs typeface="Open Sans"/>
              <a:sym typeface="Open Sans"/>
            </a:endParaRPr>
          </a:p>
          <a:p>
            <a:pPr indent="-342900" lvl="0" marL="457200" rtl="0" algn="l">
              <a:lnSpc>
                <a:spcPct val="115000"/>
              </a:lnSpc>
              <a:spcBef>
                <a:spcPts val="0"/>
              </a:spcBef>
              <a:spcAft>
                <a:spcPts val="0"/>
              </a:spcAft>
              <a:buClr>
                <a:schemeClr val="dk2"/>
              </a:buClr>
              <a:buSzPts val="1800"/>
              <a:buFont typeface="Open Sans"/>
              <a:buChar char="●"/>
            </a:pPr>
            <a:r>
              <a:rPr lang="en" sz="1800">
                <a:solidFill>
                  <a:schemeClr val="dk2"/>
                </a:solidFill>
                <a:latin typeface="Open Sans"/>
                <a:ea typeface="Open Sans"/>
                <a:cs typeface="Open Sans"/>
                <a:sym typeface="Open Sans"/>
              </a:rPr>
              <a:t>Prepare for Presentations/Interviews</a:t>
            </a:r>
            <a:endParaRPr sz="1800">
              <a:solidFill>
                <a:schemeClr val="dk2"/>
              </a:solidFill>
              <a:latin typeface="Open Sans"/>
              <a:ea typeface="Open Sans"/>
              <a:cs typeface="Open Sans"/>
              <a:sym typeface="Open Sans"/>
            </a:endParaRPr>
          </a:p>
          <a:p>
            <a:pPr indent="-342900" lvl="0" marL="457200" rtl="0" algn="l">
              <a:lnSpc>
                <a:spcPct val="115000"/>
              </a:lnSpc>
              <a:spcBef>
                <a:spcPts val="0"/>
              </a:spcBef>
              <a:spcAft>
                <a:spcPts val="0"/>
              </a:spcAft>
              <a:buClr>
                <a:schemeClr val="dk2"/>
              </a:buClr>
              <a:buSzPts val="1800"/>
              <a:buFont typeface="Open Sans"/>
              <a:buChar char="●"/>
            </a:pPr>
            <a:r>
              <a:rPr lang="en" sz="1800" u="sng">
                <a:solidFill>
                  <a:srgbClr val="0097A7"/>
                </a:solidFill>
                <a:hlinkClick r:id="rId2"/>
              </a:rPr>
              <a:t>Mystery skype</a:t>
            </a:r>
            <a:endParaRPr sz="1800">
              <a:solidFill>
                <a:srgbClr val="595959"/>
              </a:solidFill>
            </a:endParaRPr>
          </a:p>
          <a:p>
            <a:pPr indent="0" lvl="0" marL="457200" rtl="0" algn="l">
              <a:lnSpc>
                <a:spcPct val="115000"/>
              </a:lnSpc>
              <a:spcBef>
                <a:spcPts val="1600"/>
              </a:spcBef>
              <a:spcAft>
                <a:spcPts val="0"/>
              </a:spcAft>
              <a:buNone/>
            </a:pPr>
            <a:br>
              <a:rPr lang="en" sz="1800">
                <a:solidFill>
                  <a:schemeClr val="dk2"/>
                </a:solidFill>
                <a:latin typeface="Open Sans"/>
                <a:ea typeface="Open Sans"/>
                <a:cs typeface="Open Sans"/>
                <a:sym typeface="Open Sans"/>
              </a:rPr>
            </a:br>
            <a:endParaRPr sz="1800">
              <a:solidFill>
                <a:schemeClr val="dk2"/>
              </a:solidFill>
              <a:latin typeface="Open Sans"/>
              <a:ea typeface="Open Sans"/>
              <a:cs typeface="Open Sans"/>
              <a:sym typeface="Open Sans"/>
            </a:endParaRPr>
          </a:p>
          <a:p>
            <a:pPr indent="0" lvl="0" marL="0" rtl="0" algn="l">
              <a:spcBef>
                <a:spcPts val="160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4" name="Shape 424"/>
        <p:cNvGrpSpPr/>
        <p:nvPr/>
      </p:nvGrpSpPr>
      <p:grpSpPr>
        <a:xfrm>
          <a:off x="0" y="0"/>
          <a:ext cx="0" cy="0"/>
          <a:chOff x="0" y="0"/>
          <a:chExt cx="0" cy="0"/>
        </a:xfrm>
      </p:grpSpPr>
      <p:sp>
        <p:nvSpPr>
          <p:cNvPr id="425" name="Google Shape;425;g3f69603c68_0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3f69603c68_0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55600" lvl="0" marL="457200" rtl="0" algn="l">
              <a:lnSpc>
                <a:spcPct val="115000"/>
              </a:lnSpc>
              <a:spcBef>
                <a:spcPts val="0"/>
              </a:spcBef>
              <a:spcAft>
                <a:spcPts val="0"/>
              </a:spcAft>
              <a:buClr>
                <a:schemeClr val="dk2"/>
              </a:buClr>
              <a:buSzPts val="2000"/>
              <a:buFont typeface="Open Sans"/>
              <a:buChar char="●"/>
            </a:pPr>
            <a:r>
              <a:rPr lang="en" sz="2000">
                <a:solidFill>
                  <a:schemeClr val="dk2"/>
                </a:solidFill>
                <a:latin typeface="Open Sans"/>
                <a:ea typeface="Open Sans"/>
                <a:cs typeface="Open Sans"/>
                <a:sym typeface="Open Sans"/>
              </a:rPr>
              <a:t>Did it stimulate deeper thinking?</a:t>
            </a:r>
            <a:endParaRPr sz="2000">
              <a:solidFill>
                <a:schemeClr val="dk2"/>
              </a:solidFill>
              <a:latin typeface="Open Sans"/>
              <a:ea typeface="Open Sans"/>
              <a:cs typeface="Open Sans"/>
              <a:sym typeface="Open Sans"/>
            </a:endParaRPr>
          </a:p>
          <a:p>
            <a:pPr indent="-355600" lvl="0" marL="457200" rtl="0" algn="l">
              <a:lnSpc>
                <a:spcPct val="115000"/>
              </a:lnSpc>
              <a:spcBef>
                <a:spcPts val="0"/>
              </a:spcBef>
              <a:spcAft>
                <a:spcPts val="0"/>
              </a:spcAft>
              <a:buClr>
                <a:schemeClr val="dk2"/>
              </a:buClr>
              <a:buSzPts val="2000"/>
              <a:buFont typeface="Open Sans"/>
              <a:buChar char="●"/>
            </a:pPr>
            <a:r>
              <a:rPr lang="en" sz="2000">
                <a:solidFill>
                  <a:schemeClr val="dk2"/>
                </a:solidFill>
                <a:latin typeface="Open Sans"/>
                <a:ea typeface="Open Sans"/>
                <a:cs typeface="Open Sans"/>
                <a:sym typeface="Open Sans"/>
              </a:rPr>
              <a:t>DId it deepens knowledge, understanding, and awareness?</a:t>
            </a:r>
            <a:endParaRPr sz="2000">
              <a:solidFill>
                <a:schemeClr val="dk2"/>
              </a:solidFill>
              <a:latin typeface="Open Sans"/>
              <a:ea typeface="Open Sans"/>
              <a:cs typeface="Open Sans"/>
              <a:sym typeface="Open Sans"/>
            </a:endParaRPr>
          </a:p>
          <a:p>
            <a:pPr indent="-355600" lvl="0" marL="457200" rtl="0" algn="l">
              <a:lnSpc>
                <a:spcPct val="115000"/>
              </a:lnSpc>
              <a:spcBef>
                <a:spcPts val="0"/>
              </a:spcBef>
              <a:spcAft>
                <a:spcPts val="0"/>
              </a:spcAft>
              <a:buClr>
                <a:schemeClr val="dk2"/>
              </a:buClr>
              <a:buSzPts val="2000"/>
              <a:buFont typeface="Open Sans"/>
              <a:buChar char="●"/>
            </a:pPr>
            <a:r>
              <a:rPr lang="en" sz="2000">
                <a:solidFill>
                  <a:schemeClr val="dk2"/>
                </a:solidFill>
                <a:latin typeface="Open Sans"/>
                <a:ea typeface="Open Sans"/>
                <a:cs typeface="Open Sans"/>
                <a:sym typeface="Open Sans"/>
              </a:rPr>
              <a:t>Did it expand knowledge and extend thinking?</a:t>
            </a:r>
            <a:endParaRPr sz="2000">
              <a:solidFill>
                <a:schemeClr val="dk2"/>
              </a:solidFill>
              <a:latin typeface="Open Sans"/>
              <a:ea typeface="Open Sans"/>
              <a:cs typeface="Open Sans"/>
              <a:sym typeface="Open Sans"/>
            </a:endParaRPr>
          </a:p>
          <a:p>
            <a:pPr indent="-355600" lvl="0" marL="457200" rtl="0" algn="l">
              <a:lnSpc>
                <a:spcPct val="115000"/>
              </a:lnSpc>
              <a:spcBef>
                <a:spcPts val="0"/>
              </a:spcBef>
              <a:spcAft>
                <a:spcPts val="0"/>
              </a:spcAft>
              <a:buClr>
                <a:schemeClr val="dk2"/>
              </a:buClr>
              <a:buSzPts val="2000"/>
              <a:buFont typeface="Open Sans"/>
              <a:buChar char="●"/>
            </a:pPr>
            <a:r>
              <a:rPr lang="en" sz="2000">
                <a:solidFill>
                  <a:schemeClr val="dk2"/>
                </a:solidFill>
                <a:latin typeface="Open Sans"/>
                <a:ea typeface="Open Sans"/>
                <a:cs typeface="Open Sans"/>
                <a:sym typeface="Open Sans"/>
              </a:rPr>
              <a:t>Did it pique curiosity, imagination, interest, and wonder?  </a:t>
            </a:r>
            <a:endParaRPr sz="2000">
              <a:solidFill>
                <a:schemeClr val="dk2"/>
              </a:solidFill>
              <a:latin typeface="Open Sans"/>
              <a:ea typeface="Open Sans"/>
              <a:cs typeface="Open Sans"/>
              <a:sym typeface="Open Sans"/>
            </a:endParaRPr>
          </a:p>
          <a:p>
            <a:pPr indent="-355600" lvl="0" marL="457200" rtl="0" algn="l">
              <a:lnSpc>
                <a:spcPct val="115000"/>
              </a:lnSpc>
              <a:spcBef>
                <a:spcPts val="0"/>
              </a:spcBef>
              <a:spcAft>
                <a:spcPts val="0"/>
              </a:spcAft>
              <a:buClr>
                <a:schemeClr val="dk2"/>
              </a:buClr>
              <a:buSzPts val="2000"/>
              <a:buFont typeface="Open Sans"/>
              <a:buChar char="●"/>
            </a:pPr>
            <a:r>
              <a:rPr lang="en" sz="2000">
                <a:solidFill>
                  <a:schemeClr val="dk2"/>
                </a:solidFill>
                <a:latin typeface="Open Sans"/>
                <a:ea typeface="Open Sans"/>
                <a:cs typeface="Open Sans"/>
                <a:sym typeface="Open Sans"/>
              </a:rPr>
              <a:t>Did it allow students to express and share learning in their own unique way?</a:t>
            </a:r>
            <a:endParaRPr sz="2000">
              <a:solidFill>
                <a:schemeClr val="dk2"/>
              </a:solidFill>
              <a:latin typeface="Open Sans"/>
              <a:ea typeface="Open Sans"/>
              <a:cs typeface="Open Sans"/>
              <a:sym typeface="Open Sans"/>
            </a:endParaRPr>
          </a:p>
          <a:p>
            <a:pPr indent="0" lvl="0" marL="0" rtl="0" algn="l">
              <a:spcBef>
                <a:spcPts val="160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Google Shape;158;g5dbd8f724b_0_3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5dbd8f724b_0_3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1" name="Shape 431"/>
        <p:cNvGrpSpPr/>
        <p:nvPr/>
      </p:nvGrpSpPr>
      <p:grpSpPr>
        <a:xfrm>
          <a:off x="0" y="0"/>
          <a:ext cx="0" cy="0"/>
          <a:chOff x="0" y="0"/>
          <a:chExt cx="0" cy="0"/>
        </a:xfrm>
      </p:grpSpPr>
      <p:sp>
        <p:nvSpPr>
          <p:cNvPr id="432" name="Google Shape;432;g3f69603c68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3f69603c68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7" name="Shape 447"/>
        <p:cNvGrpSpPr/>
        <p:nvPr/>
      </p:nvGrpSpPr>
      <p:grpSpPr>
        <a:xfrm>
          <a:off x="0" y="0"/>
          <a:ext cx="0" cy="0"/>
          <a:chOff x="0" y="0"/>
          <a:chExt cx="0" cy="0"/>
        </a:xfrm>
      </p:grpSpPr>
      <p:sp>
        <p:nvSpPr>
          <p:cNvPr id="448" name="Google Shape;448;g3f69603c68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3f69603c68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https://www.teachthought.com/pedagogy/using-blooms-taxonomy-21st-century-4-strategies-for-teaching/</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6" name="Shape 456"/>
        <p:cNvGrpSpPr/>
        <p:nvPr/>
      </p:nvGrpSpPr>
      <p:grpSpPr>
        <a:xfrm>
          <a:off x="0" y="0"/>
          <a:ext cx="0" cy="0"/>
          <a:chOff x="0" y="0"/>
          <a:chExt cx="0" cy="0"/>
        </a:xfrm>
      </p:grpSpPr>
      <p:sp>
        <p:nvSpPr>
          <p:cNvPr id="457" name="Google Shape;457;g503e808ce0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503e808ce0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3" name="Shape 463"/>
        <p:cNvGrpSpPr/>
        <p:nvPr/>
      </p:nvGrpSpPr>
      <p:grpSpPr>
        <a:xfrm>
          <a:off x="0" y="0"/>
          <a:ext cx="0" cy="0"/>
          <a:chOff x="0" y="0"/>
          <a:chExt cx="0" cy="0"/>
        </a:xfrm>
      </p:grpSpPr>
      <p:sp>
        <p:nvSpPr>
          <p:cNvPr id="464" name="Google Shape;464;g3f69603c68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3f69603c68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0" name="Shape 470"/>
        <p:cNvGrpSpPr/>
        <p:nvPr/>
      </p:nvGrpSpPr>
      <p:grpSpPr>
        <a:xfrm>
          <a:off x="0" y="0"/>
          <a:ext cx="0" cy="0"/>
          <a:chOff x="0" y="0"/>
          <a:chExt cx="0" cy="0"/>
        </a:xfrm>
      </p:grpSpPr>
      <p:sp>
        <p:nvSpPr>
          <p:cNvPr id="471" name="Google Shape;471;g3f69603c68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3f69603c68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7" name="Shape 477"/>
        <p:cNvGrpSpPr/>
        <p:nvPr/>
      </p:nvGrpSpPr>
      <p:grpSpPr>
        <a:xfrm>
          <a:off x="0" y="0"/>
          <a:ext cx="0" cy="0"/>
          <a:chOff x="0" y="0"/>
          <a:chExt cx="0" cy="0"/>
        </a:xfrm>
      </p:grpSpPr>
      <p:sp>
        <p:nvSpPr>
          <p:cNvPr id="478" name="Google Shape;478;g5dbd8f724b_0_4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5dbd8f724b_0_4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4" name="Shape 484"/>
        <p:cNvGrpSpPr/>
        <p:nvPr/>
      </p:nvGrpSpPr>
      <p:grpSpPr>
        <a:xfrm>
          <a:off x="0" y="0"/>
          <a:ext cx="0" cy="0"/>
          <a:chOff x="0" y="0"/>
          <a:chExt cx="0" cy="0"/>
        </a:xfrm>
      </p:grpSpPr>
      <p:sp>
        <p:nvSpPr>
          <p:cNvPr id="485" name="Google Shape;485;g3f69603c68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3f69603c68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 name="Shape 164"/>
        <p:cNvGrpSpPr/>
        <p:nvPr/>
      </p:nvGrpSpPr>
      <p:grpSpPr>
        <a:xfrm>
          <a:off x="0" y="0"/>
          <a:ext cx="0" cy="0"/>
          <a:chOff x="0" y="0"/>
          <a:chExt cx="0" cy="0"/>
        </a:xfrm>
      </p:grpSpPr>
      <p:sp>
        <p:nvSpPr>
          <p:cNvPr id="165" name="Google Shape;165;g3f69603c68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3f69603c68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55600" lvl="0" marL="457200" rtl="0" algn="l">
              <a:lnSpc>
                <a:spcPct val="115000"/>
              </a:lnSpc>
              <a:spcBef>
                <a:spcPts val="0"/>
              </a:spcBef>
              <a:spcAft>
                <a:spcPts val="0"/>
              </a:spcAft>
              <a:buClr>
                <a:schemeClr val="dk2"/>
              </a:buClr>
              <a:buSzPts val="2000"/>
              <a:buFont typeface="Open Sans"/>
              <a:buChar char="●"/>
            </a:pPr>
            <a:r>
              <a:rPr lang="en" sz="2000">
                <a:solidFill>
                  <a:schemeClr val="dk2"/>
                </a:solidFill>
                <a:latin typeface="Open Sans"/>
                <a:ea typeface="Open Sans"/>
                <a:cs typeface="Open Sans"/>
                <a:sym typeface="Open Sans"/>
              </a:rPr>
              <a:t>Make the case for for student questioning</a:t>
            </a:r>
            <a:endParaRPr sz="2000">
              <a:solidFill>
                <a:schemeClr val="dk2"/>
              </a:solidFill>
              <a:latin typeface="Open Sans"/>
              <a:ea typeface="Open Sans"/>
              <a:cs typeface="Open Sans"/>
              <a:sym typeface="Open Sans"/>
            </a:endParaRPr>
          </a:p>
          <a:p>
            <a:pPr indent="-355600" lvl="0" marL="457200" rtl="0" algn="l">
              <a:lnSpc>
                <a:spcPct val="115000"/>
              </a:lnSpc>
              <a:spcBef>
                <a:spcPts val="0"/>
              </a:spcBef>
              <a:spcAft>
                <a:spcPts val="0"/>
              </a:spcAft>
              <a:buClr>
                <a:schemeClr val="dk2"/>
              </a:buClr>
              <a:buSzPts val="2000"/>
              <a:buFont typeface="Open Sans"/>
              <a:buChar char="●"/>
            </a:pPr>
            <a:r>
              <a:rPr lang="en" sz="2000">
                <a:solidFill>
                  <a:schemeClr val="dk2"/>
                </a:solidFill>
                <a:latin typeface="Open Sans"/>
                <a:ea typeface="Open Sans"/>
                <a:cs typeface="Open Sans"/>
                <a:sym typeface="Open Sans"/>
              </a:rPr>
              <a:t>Describe protocols for developing questioning skills </a:t>
            </a:r>
            <a:endParaRPr sz="2000">
              <a:solidFill>
                <a:schemeClr val="dk2"/>
              </a:solidFill>
              <a:latin typeface="Open Sans"/>
              <a:ea typeface="Open Sans"/>
              <a:cs typeface="Open Sans"/>
              <a:sym typeface="Open Sans"/>
            </a:endParaRPr>
          </a:p>
          <a:p>
            <a:pPr indent="-355600" lvl="0" marL="457200" rtl="0" algn="l">
              <a:lnSpc>
                <a:spcPct val="115000"/>
              </a:lnSpc>
              <a:spcBef>
                <a:spcPts val="0"/>
              </a:spcBef>
              <a:spcAft>
                <a:spcPts val="0"/>
              </a:spcAft>
              <a:buClr>
                <a:schemeClr val="dk2"/>
              </a:buClr>
              <a:buSzPts val="2000"/>
              <a:buFont typeface="Open Sans"/>
              <a:buChar char="●"/>
            </a:pPr>
            <a:r>
              <a:rPr lang="en" sz="2000">
                <a:solidFill>
                  <a:schemeClr val="dk2"/>
                </a:solidFill>
                <a:latin typeface="Open Sans"/>
                <a:ea typeface="Open Sans"/>
                <a:cs typeface="Open Sans"/>
                <a:sym typeface="Open Sans"/>
              </a:rPr>
              <a:t>Practice using the question formulation technique</a:t>
            </a:r>
            <a:endParaRPr sz="2000">
              <a:solidFill>
                <a:schemeClr val="dk2"/>
              </a:solidFill>
              <a:latin typeface="Open Sans"/>
              <a:ea typeface="Open Sans"/>
              <a:cs typeface="Open Sans"/>
              <a:sym typeface="Open Sans"/>
            </a:endParaRPr>
          </a:p>
          <a:p>
            <a:pPr indent="-355600" lvl="0" marL="457200" rtl="0" algn="l">
              <a:lnSpc>
                <a:spcPct val="115000"/>
              </a:lnSpc>
              <a:spcBef>
                <a:spcPts val="0"/>
              </a:spcBef>
              <a:spcAft>
                <a:spcPts val="0"/>
              </a:spcAft>
              <a:buClr>
                <a:schemeClr val="dk2"/>
              </a:buClr>
              <a:buSzPts val="2000"/>
              <a:buFont typeface="Open Sans"/>
              <a:buChar char="●"/>
            </a:pPr>
            <a:r>
              <a:rPr lang="en" sz="2000">
                <a:solidFill>
                  <a:schemeClr val="dk2"/>
                </a:solidFill>
                <a:latin typeface="Open Sans"/>
                <a:ea typeface="Open Sans"/>
                <a:cs typeface="Open Sans"/>
                <a:sym typeface="Open Sans"/>
              </a:rPr>
              <a:t>Identify the “5 Habits of Mind” for Critical Questioning</a:t>
            </a:r>
            <a:endParaRPr sz="2000">
              <a:solidFill>
                <a:schemeClr val="dk2"/>
              </a:solidFill>
              <a:latin typeface="Open Sans"/>
              <a:ea typeface="Open Sans"/>
              <a:cs typeface="Open Sans"/>
              <a:sym typeface="Open Sans"/>
            </a:endParaRPr>
          </a:p>
          <a:p>
            <a:pPr indent="-355600" lvl="0" marL="457200" rtl="0" algn="l">
              <a:lnSpc>
                <a:spcPct val="115000"/>
              </a:lnSpc>
              <a:spcBef>
                <a:spcPts val="0"/>
              </a:spcBef>
              <a:spcAft>
                <a:spcPts val="0"/>
              </a:spcAft>
              <a:buClr>
                <a:schemeClr val="dk2"/>
              </a:buClr>
              <a:buSzPts val="2000"/>
              <a:buFont typeface="Open Sans"/>
              <a:buChar char="●"/>
            </a:pPr>
            <a:r>
              <a:rPr lang="en" sz="2000">
                <a:solidFill>
                  <a:schemeClr val="dk2"/>
                </a:solidFill>
                <a:latin typeface="Open Sans"/>
                <a:ea typeface="Open Sans"/>
                <a:cs typeface="Open Sans"/>
                <a:sym typeface="Open Sans"/>
              </a:rPr>
              <a:t>Explore Applications and Resources for Student Questioning</a:t>
            </a:r>
            <a:endParaRPr sz="2000">
              <a:solidFill>
                <a:schemeClr val="dk2"/>
              </a:solidFill>
              <a:latin typeface="Open Sans"/>
              <a:ea typeface="Open Sans"/>
              <a:cs typeface="Open Sans"/>
              <a:sym typeface="Open Sans"/>
            </a:endParaRPr>
          </a:p>
          <a:p>
            <a:pPr indent="0" lvl="0" marL="0" rtl="0" algn="l">
              <a:lnSpc>
                <a:spcPct val="115000"/>
              </a:lnSpc>
              <a:spcBef>
                <a:spcPts val="1600"/>
              </a:spcBef>
              <a:spcAft>
                <a:spcPts val="0"/>
              </a:spcAft>
              <a:buNone/>
            </a:pPr>
            <a:r>
              <a:t/>
            </a:r>
            <a:endParaRPr sz="2000">
              <a:solidFill>
                <a:schemeClr val="dk2"/>
              </a:solidFill>
              <a:latin typeface="Open Sans"/>
              <a:ea typeface="Open Sans"/>
              <a:cs typeface="Open Sans"/>
              <a:sym typeface="Open Sans"/>
            </a:endParaRPr>
          </a:p>
          <a:p>
            <a:pPr indent="0" lvl="0" marL="0" rtl="0" algn="l">
              <a:spcBef>
                <a:spcPts val="160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 name="Shape 171"/>
        <p:cNvGrpSpPr/>
        <p:nvPr/>
      </p:nvGrpSpPr>
      <p:grpSpPr>
        <a:xfrm>
          <a:off x="0" y="0"/>
          <a:ext cx="0" cy="0"/>
          <a:chOff x="0" y="0"/>
          <a:chExt cx="0" cy="0"/>
        </a:xfrm>
      </p:grpSpPr>
      <p:sp>
        <p:nvSpPr>
          <p:cNvPr id="172" name="Google Shape;172;g3f69603c68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3f69603c68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81000" lvl="0" marL="457200" rtl="0" algn="l">
              <a:lnSpc>
                <a:spcPct val="115000"/>
              </a:lnSpc>
              <a:spcBef>
                <a:spcPts val="0"/>
              </a:spcBef>
              <a:spcAft>
                <a:spcPts val="0"/>
              </a:spcAft>
              <a:buClr>
                <a:schemeClr val="dk2"/>
              </a:buClr>
              <a:buSzPts val="2400"/>
              <a:buFont typeface="Open Sans"/>
              <a:buChar char="●"/>
            </a:pPr>
            <a:r>
              <a:rPr lang="en" sz="2400">
                <a:solidFill>
                  <a:schemeClr val="dk2"/>
                </a:solidFill>
                <a:latin typeface="Open Sans"/>
                <a:ea typeface="Open Sans"/>
                <a:cs typeface="Open Sans"/>
                <a:sym typeface="Open Sans"/>
              </a:rPr>
              <a:t>The Case for Questioning</a:t>
            </a:r>
            <a:endParaRPr sz="2400">
              <a:solidFill>
                <a:schemeClr val="dk2"/>
              </a:solidFill>
              <a:latin typeface="Open Sans"/>
              <a:ea typeface="Open Sans"/>
              <a:cs typeface="Open Sans"/>
              <a:sym typeface="Open Sans"/>
            </a:endParaRPr>
          </a:p>
          <a:p>
            <a:pPr indent="-381000" lvl="0" marL="457200" rtl="0" algn="l">
              <a:lnSpc>
                <a:spcPct val="115000"/>
              </a:lnSpc>
              <a:spcBef>
                <a:spcPts val="0"/>
              </a:spcBef>
              <a:spcAft>
                <a:spcPts val="0"/>
              </a:spcAft>
              <a:buClr>
                <a:schemeClr val="dk2"/>
              </a:buClr>
              <a:buSzPts val="2400"/>
              <a:buFont typeface="Open Sans"/>
              <a:buChar char="●"/>
            </a:pPr>
            <a:r>
              <a:rPr lang="en" sz="2400">
                <a:solidFill>
                  <a:schemeClr val="dk2"/>
                </a:solidFill>
                <a:latin typeface="Open Sans"/>
                <a:ea typeface="Open Sans"/>
                <a:cs typeface="Open Sans"/>
                <a:sym typeface="Open Sans"/>
              </a:rPr>
              <a:t>Tools for Questioning</a:t>
            </a:r>
            <a:endParaRPr sz="2400">
              <a:solidFill>
                <a:schemeClr val="dk2"/>
              </a:solidFill>
              <a:latin typeface="Open Sans"/>
              <a:ea typeface="Open Sans"/>
              <a:cs typeface="Open Sans"/>
              <a:sym typeface="Open Sans"/>
            </a:endParaRPr>
          </a:p>
          <a:p>
            <a:pPr indent="-381000" lvl="0" marL="457200" rtl="0" algn="l">
              <a:lnSpc>
                <a:spcPct val="115000"/>
              </a:lnSpc>
              <a:spcBef>
                <a:spcPts val="0"/>
              </a:spcBef>
              <a:spcAft>
                <a:spcPts val="0"/>
              </a:spcAft>
              <a:buClr>
                <a:schemeClr val="dk2"/>
              </a:buClr>
              <a:buSzPts val="2400"/>
              <a:buFont typeface="Open Sans"/>
              <a:buChar char="●"/>
            </a:pPr>
            <a:r>
              <a:rPr lang="en" sz="2400">
                <a:solidFill>
                  <a:schemeClr val="dk2"/>
                </a:solidFill>
                <a:latin typeface="Open Sans"/>
                <a:ea typeface="Open Sans"/>
                <a:cs typeface="Open Sans"/>
                <a:sym typeface="Open Sans"/>
              </a:rPr>
              <a:t>What to do with questions?</a:t>
            </a:r>
            <a:endParaRPr sz="2400">
              <a:solidFill>
                <a:schemeClr val="dk2"/>
              </a:solidFill>
              <a:latin typeface="Open Sans"/>
              <a:ea typeface="Open Sans"/>
              <a:cs typeface="Open Sans"/>
              <a:sym typeface="Open Sans"/>
            </a:endParaRPr>
          </a:p>
          <a:p>
            <a:pPr indent="-381000" lvl="0" marL="457200" rtl="0" algn="l">
              <a:lnSpc>
                <a:spcPct val="115000"/>
              </a:lnSpc>
              <a:spcBef>
                <a:spcPts val="0"/>
              </a:spcBef>
              <a:spcAft>
                <a:spcPts val="0"/>
              </a:spcAft>
              <a:buClr>
                <a:schemeClr val="dk2"/>
              </a:buClr>
              <a:buSzPts val="2400"/>
              <a:buFont typeface="Open Sans"/>
              <a:buChar char="●"/>
            </a:pPr>
            <a:r>
              <a:rPr lang="en" sz="2400">
                <a:solidFill>
                  <a:schemeClr val="dk2"/>
                </a:solidFill>
                <a:latin typeface="Open Sans"/>
                <a:ea typeface="Open Sans"/>
                <a:cs typeface="Open Sans"/>
                <a:sym typeface="Open Sans"/>
              </a:rPr>
              <a:t>Reflecting on Questioning</a:t>
            </a:r>
            <a:endParaRPr sz="2400">
              <a:solidFill>
                <a:schemeClr val="dk2"/>
              </a:solidFill>
              <a:latin typeface="Open Sans"/>
              <a:ea typeface="Open Sans"/>
              <a:cs typeface="Open Sans"/>
              <a:sym typeface="Open Sans"/>
            </a:endParaRPr>
          </a:p>
          <a:p>
            <a:pPr indent="-381000" lvl="0" marL="457200" rtl="0" algn="l">
              <a:lnSpc>
                <a:spcPct val="115000"/>
              </a:lnSpc>
              <a:spcBef>
                <a:spcPts val="0"/>
              </a:spcBef>
              <a:spcAft>
                <a:spcPts val="0"/>
              </a:spcAft>
              <a:buClr>
                <a:schemeClr val="dk2"/>
              </a:buClr>
              <a:buSzPts val="2400"/>
              <a:buFont typeface="Open Sans"/>
              <a:buChar char="●"/>
            </a:pPr>
            <a:r>
              <a:rPr lang="en" sz="2400">
                <a:solidFill>
                  <a:schemeClr val="dk2"/>
                </a:solidFill>
                <a:latin typeface="Open Sans"/>
                <a:ea typeface="Open Sans"/>
                <a:cs typeface="Open Sans"/>
                <a:sym typeface="Open Sans"/>
              </a:rPr>
              <a:t>Resources for Questioning</a:t>
            </a:r>
            <a:endParaRPr sz="2400">
              <a:solidFill>
                <a:schemeClr val="dk2"/>
              </a:solidFill>
              <a:latin typeface="Open Sans"/>
              <a:ea typeface="Open Sans"/>
              <a:cs typeface="Open Sans"/>
              <a:sym typeface="Open Sans"/>
            </a:endParaRPr>
          </a:p>
          <a:p>
            <a:pPr indent="0" lvl="0" marL="0" rtl="0" algn="l">
              <a:lnSpc>
                <a:spcPct val="115000"/>
              </a:lnSpc>
              <a:spcBef>
                <a:spcPts val="1600"/>
              </a:spcBef>
              <a:spcAft>
                <a:spcPts val="0"/>
              </a:spcAft>
              <a:buNone/>
            </a:pPr>
            <a:r>
              <a:t/>
            </a:r>
            <a:endParaRPr sz="1800">
              <a:solidFill>
                <a:schemeClr val="dk2"/>
              </a:solidFill>
              <a:latin typeface="Open Sans"/>
              <a:ea typeface="Open Sans"/>
              <a:cs typeface="Open Sans"/>
              <a:sym typeface="Open Sans"/>
            </a:endParaRPr>
          </a:p>
          <a:p>
            <a:pPr indent="0" lvl="0" marL="0" rtl="0" algn="l">
              <a:lnSpc>
                <a:spcPct val="115000"/>
              </a:lnSpc>
              <a:spcBef>
                <a:spcPts val="1600"/>
              </a:spcBef>
              <a:spcAft>
                <a:spcPts val="0"/>
              </a:spcAft>
              <a:buNone/>
            </a:pPr>
            <a:r>
              <a:t/>
            </a:r>
            <a:endParaRPr sz="1800">
              <a:solidFill>
                <a:schemeClr val="dk2"/>
              </a:solidFill>
              <a:latin typeface="Open Sans"/>
              <a:ea typeface="Open Sans"/>
              <a:cs typeface="Open Sans"/>
              <a:sym typeface="Open Sans"/>
            </a:endParaRPr>
          </a:p>
          <a:p>
            <a:pPr indent="0" lvl="0" marL="0" rtl="0" algn="l">
              <a:lnSpc>
                <a:spcPct val="115000"/>
              </a:lnSpc>
              <a:spcBef>
                <a:spcPts val="1600"/>
              </a:spcBef>
              <a:spcAft>
                <a:spcPts val="0"/>
              </a:spcAft>
              <a:buNone/>
            </a:pPr>
            <a:r>
              <a:t/>
            </a:r>
            <a:endParaRPr sz="1800">
              <a:solidFill>
                <a:schemeClr val="dk2"/>
              </a:solidFill>
              <a:latin typeface="Open Sans"/>
              <a:ea typeface="Open Sans"/>
              <a:cs typeface="Open Sans"/>
              <a:sym typeface="Open Sans"/>
            </a:endParaRPr>
          </a:p>
          <a:p>
            <a:pPr indent="0" lvl="0" marL="0" rtl="0" algn="l">
              <a:spcBef>
                <a:spcPts val="160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 name="Shape 178"/>
        <p:cNvGrpSpPr/>
        <p:nvPr/>
      </p:nvGrpSpPr>
      <p:grpSpPr>
        <a:xfrm>
          <a:off x="0" y="0"/>
          <a:ext cx="0" cy="0"/>
          <a:chOff x="0" y="0"/>
          <a:chExt cx="0" cy="0"/>
        </a:xfrm>
      </p:grpSpPr>
      <p:sp>
        <p:nvSpPr>
          <p:cNvPr id="179" name="Google Shape;179;g4376f42c33_5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4376f42c33_5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Students</a:t>
            </a:r>
            <a:r>
              <a:rPr lang="en"/>
              <a:t> finish </a:t>
            </a:r>
            <a:r>
              <a:rPr lang="en"/>
              <a:t>assignments</a:t>
            </a:r>
            <a:r>
              <a:rPr lang="en"/>
              <a:t> faster, get bored and can become disengaged .  QUestioning allows for instant differentiation because students are </a:t>
            </a:r>
            <a:r>
              <a:rPr lang="en"/>
              <a:t>developing</a:t>
            </a:r>
            <a:r>
              <a:rPr lang="en"/>
              <a:t> questions </a:t>
            </a:r>
            <a:r>
              <a:rPr lang="en"/>
              <a:t>appropriate</a:t>
            </a:r>
            <a:r>
              <a:rPr lang="en"/>
              <a:t> for their ability and interests and empowered to seek out answers in the process of inquiry.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Google Shape;186;g5dbd8f724b_0_4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5dbd8f724b_0_4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 name="Shape 192"/>
        <p:cNvGrpSpPr/>
        <p:nvPr/>
      </p:nvGrpSpPr>
      <p:grpSpPr>
        <a:xfrm>
          <a:off x="0" y="0"/>
          <a:ext cx="0" cy="0"/>
          <a:chOff x="0" y="0"/>
          <a:chExt cx="0" cy="0"/>
        </a:xfrm>
      </p:grpSpPr>
      <p:sp>
        <p:nvSpPr>
          <p:cNvPr id="193" name="Google Shape;193;g3f69603c6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3f69603c6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i="1" lang="en" sz="2100">
                <a:solidFill>
                  <a:srgbClr val="333333"/>
                </a:solidFill>
                <a:highlight>
                  <a:schemeClr val="lt1"/>
                </a:highlight>
                <a:latin typeface="Open Sans"/>
                <a:ea typeface="Open Sans"/>
                <a:cs typeface="Open Sans"/>
                <a:sym typeface="Open Sans"/>
              </a:rPr>
              <a:t>“There is no learning without having to pose a question. And a question requires doubt”.  </a:t>
            </a:r>
            <a:endParaRPr i="1" sz="2100">
              <a:solidFill>
                <a:srgbClr val="333333"/>
              </a:solidFill>
              <a:highlight>
                <a:schemeClr val="lt1"/>
              </a:highlight>
              <a:latin typeface="Open Sans"/>
              <a:ea typeface="Open Sans"/>
              <a:cs typeface="Open Sans"/>
              <a:sym typeface="Open Sans"/>
            </a:endParaRPr>
          </a:p>
          <a:p>
            <a:pPr indent="0" lvl="0" marL="0" rtl="0" algn="r">
              <a:lnSpc>
                <a:spcPct val="115000"/>
              </a:lnSpc>
              <a:spcBef>
                <a:spcPts val="1600"/>
              </a:spcBef>
              <a:spcAft>
                <a:spcPts val="0"/>
              </a:spcAft>
              <a:buNone/>
            </a:pPr>
            <a:r>
              <a:rPr lang="en" sz="2100">
                <a:solidFill>
                  <a:srgbClr val="333333"/>
                </a:solidFill>
                <a:highlight>
                  <a:schemeClr val="lt1"/>
                </a:highlight>
                <a:latin typeface="Open Sans"/>
                <a:ea typeface="Open Sans"/>
                <a:cs typeface="Open Sans"/>
                <a:sym typeface="Open Sans"/>
              </a:rPr>
              <a:t>-Nobel Physicist Richard Feynman</a:t>
            </a:r>
            <a:endParaRPr sz="2100">
              <a:solidFill>
                <a:srgbClr val="333333"/>
              </a:solidFill>
              <a:highlight>
                <a:schemeClr val="lt1"/>
              </a:highlight>
              <a:latin typeface="Open Sans"/>
              <a:ea typeface="Open Sans"/>
              <a:cs typeface="Open Sans"/>
              <a:sym typeface="Open Sans"/>
            </a:endParaRPr>
          </a:p>
          <a:p>
            <a:pPr indent="0" lvl="0" marL="0" rtl="0" algn="l">
              <a:lnSpc>
                <a:spcPct val="115000"/>
              </a:lnSpc>
              <a:spcBef>
                <a:spcPts val="1600"/>
              </a:spcBef>
              <a:spcAft>
                <a:spcPts val="0"/>
              </a:spcAft>
              <a:buNone/>
            </a:pPr>
            <a:r>
              <a:rPr i="1" lang="en" sz="2100">
                <a:solidFill>
                  <a:srgbClr val="333333"/>
                </a:solidFill>
                <a:highlight>
                  <a:schemeClr val="lt1"/>
                </a:highlight>
                <a:latin typeface="Open Sans"/>
                <a:ea typeface="Open Sans"/>
                <a:cs typeface="Open Sans"/>
                <a:sym typeface="Open Sans"/>
              </a:rPr>
              <a:t>“Thinking is not driven by answers but by questions. Had no questions been asked by those who laid the foundation for a field…the field would never have developed in the first place”.</a:t>
            </a:r>
            <a:endParaRPr i="1" sz="2100">
              <a:solidFill>
                <a:srgbClr val="333333"/>
              </a:solidFill>
              <a:highlight>
                <a:schemeClr val="lt1"/>
              </a:highlight>
              <a:latin typeface="Open Sans"/>
              <a:ea typeface="Open Sans"/>
              <a:cs typeface="Open Sans"/>
              <a:sym typeface="Open Sans"/>
            </a:endParaRPr>
          </a:p>
          <a:p>
            <a:pPr indent="0" lvl="0" marL="0" rtl="0" algn="r">
              <a:spcBef>
                <a:spcPts val="1600"/>
              </a:spcBef>
              <a:spcAft>
                <a:spcPts val="0"/>
              </a:spcAft>
              <a:buNone/>
            </a:pPr>
            <a:r>
              <a:rPr lang="en" sz="2100">
                <a:solidFill>
                  <a:srgbClr val="333333"/>
                </a:solidFill>
                <a:highlight>
                  <a:schemeClr val="lt1"/>
                </a:highlight>
                <a:latin typeface="Open Sans"/>
                <a:ea typeface="Open Sans"/>
                <a:cs typeface="Open Sans"/>
                <a:sym typeface="Open Sans"/>
              </a:rPr>
              <a:t>-Richard Paul and Linda Elder, </a:t>
            </a:r>
            <a:endParaRPr sz="2100">
              <a:solidFill>
                <a:srgbClr val="333333"/>
              </a:solidFill>
              <a:highlight>
                <a:schemeClr val="lt1"/>
              </a:highlight>
              <a:latin typeface="Open Sans"/>
              <a:ea typeface="Open Sans"/>
              <a:cs typeface="Open Sans"/>
              <a:sym typeface="Open Sans"/>
            </a:endParaRPr>
          </a:p>
          <a:p>
            <a:pPr indent="0" lvl="0" marL="0" rtl="0" algn="r">
              <a:spcBef>
                <a:spcPts val="200"/>
              </a:spcBef>
              <a:spcAft>
                <a:spcPts val="0"/>
              </a:spcAft>
              <a:buNone/>
            </a:pPr>
            <a:r>
              <a:rPr lang="en" sz="2100">
                <a:solidFill>
                  <a:srgbClr val="333333"/>
                </a:solidFill>
                <a:highlight>
                  <a:schemeClr val="lt1"/>
                </a:highlight>
                <a:latin typeface="Open Sans"/>
                <a:ea typeface="Open Sans"/>
                <a:cs typeface="Open Sans"/>
                <a:sym typeface="Open Sans"/>
              </a:rPr>
              <a:t>Foundation for Critical Thinking</a:t>
            </a:r>
            <a:endParaRPr sz="2100">
              <a:solidFill>
                <a:srgbClr val="333333"/>
              </a:solidFill>
              <a:highlight>
                <a:schemeClr val="lt1"/>
              </a:highlight>
              <a:latin typeface="Open Sans"/>
              <a:ea typeface="Open Sans"/>
              <a:cs typeface="Open Sans"/>
              <a:sym typeface="Open Sans"/>
            </a:endParaRPr>
          </a:p>
          <a:p>
            <a:pPr indent="0" lvl="0" marL="0" rtl="0" algn="l">
              <a:spcBef>
                <a:spcPts val="20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cxnSp>
        <p:nvCxnSpPr>
          <p:cNvPr id="10" name="Google Shape;10;p2"/>
          <p:cNvCxnSpPr/>
          <p:nvPr/>
        </p:nvCxnSpPr>
        <p:spPr>
          <a:xfrm>
            <a:off x="7007735" y="3176888"/>
            <a:ext cx="562200" cy="0"/>
          </a:xfrm>
          <a:prstGeom prst="straightConnector1">
            <a:avLst/>
          </a:prstGeom>
          <a:noFill/>
          <a:ln cap="flat" cmpd="sng" w="76200">
            <a:solidFill>
              <a:schemeClr val="lt2"/>
            </a:solidFill>
            <a:prstDash val="solid"/>
            <a:round/>
            <a:headEnd len="sm" w="sm" type="none"/>
            <a:tailEnd len="sm" w="sm" type="none"/>
          </a:ln>
        </p:spPr>
      </p:cxnSp>
      <p:cxnSp>
        <p:nvCxnSpPr>
          <p:cNvPr id="11" name="Google Shape;11;p2"/>
          <p:cNvCxnSpPr/>
          <p:nvPr/>
        </p:nvCxnSpPr>
        <p:spPr>
          <a:xfrm>
            <a:off x="1575035" y="3158252"/>
            <a:ext cx="562200" cy="0"/>
          </a:xfrm>
          <a:prstGeom prst="straightConnector1">
            <a:avLst/>
          </a:prstGeom>
          <a:noFill/>
          <a:ln cap="flat" cmpd="sng" w="76200">
            <a:solidFill>
              <a:schemeClr val="lt2"/>
            </a:solidFill>
            <a:prstDash val="solid"/>
            <a:round/>
            <a:headEnd len="sm" w="sm" type="none"/>
            <a:tailEnd len="sm" w="sm" type="none"/>
          </a:ln>
        </p:spPr>
      </p:cxnSp>
      <p:grpSp>
        <p:nvGrpSpPr>
          <p:cNvPr id="12" name="Google Shape;12;p2"/>
          <p:cNvGrpSpPr/>
          <p:nvPr/>
        </p:nvGrpSpPr>
        <p:grpSpPr>
          <a:xfrm>
            <a:off x="1004144" y="1022025"/>
            <a:ext cx="7136668"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4" name="Google Shape;14;p2"/>
            <p:cNvCxnSpPr/>
            <p:nvPr/>
          </p:nvCxnSpPr>
          <p:spPr>
            <a:xfrm rot="10800000">
              <a:off x="1346429" y="1163700"/>
              <a:ext cx="6452100" cy="0"/>
            </a:xfrm>
            <a:prstGeom prst="straightConnector1">
              <a:avLst/>
            </a:prstGeom>
            <a:noFill/>
            <a:ln cap="flat" cmpd="sng" w="9525">
              <a:solidFill>
                <a:schemeClr val="accent3"/>
              </a:solidFill>
              <a:prstDash val="solid"/>
              <a:round/>
              <a:headEnd len="sm" w="sm" type="none"/>
              <a:tailEnd len="sm" w="sm" type="none"/>
            </a:ln>
          </p:spPr>
        </p:cxnSp>
      </p:grpSp>
      <p:grpSp>
        <p:nvGrpSpPr>
          <p:cNvPr id="15" name="Google Shape;15;p2"/>
          <p:cNvGrpSpPr/>
          <p:nvPr/>
        </p:nvGrpSpPr>
        <p:grpSpPr>
          <a:xfrm>
            <a:off x="1004151" y="3969100"/>
            <a:ext cx="7136668" cy="152400"/>
            <a:chOff x="1346435" y="3969088"/>
            <a:chExt cx="6452100" cy="152400"/>
          </a:xfrm>
        </p:grpSpPr>
        <p:cxnSp>
          <p:nvCxnSpPr>
            <p:cNvPr id="16" name="Google Shape;16;p2"/>
            <p:cNvCxnSpPr/>
            <p:nvPr/>
          </p:nvCxnSpPr>
          <p:spPr>
            <a:xfrm>
              <a:off x="1346435" y="4121488"/>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7" name="Google Shape;17;p2"/>
            <p:cNvCxnSpPr/>
            <p:nvPr/>
          </p:nvCxnSpPr>
          <p:spPr>
            <a:xfrm>
              <a:off x="1346435" y="3969088"/>
              <a:ext cx="6452100" cy="0"/>
            </a:xfrm>
            <a:prstGeom prst="straightConnector1">
              <a:avLst/>
            </a:prstGeom>
            <a:noFill/>
            <a:ln cap="flat" cmpd="sng" w="9525">
              <a:solidFill>
                <a:schemeClr val="accent3"/>
              </a:solidFill>
              <a:prstDash val="solid"/>
              <a:round/>
              <a:headEnd len="sm" w="sm" type="none"/>
              <a:tailEnd len="sm" w="sm" type="none"/>
            </a:ln>
          </p:spPr>
        </p:cxnSp>
      </p:grpSp>
      <p:sp>
        <p:nvSpPr>
          <p:cNvPr id="18" name="Google Shape;18;p2"/>
          <p:cNvSpPr txBox="1"/>
          <p:nvPr>
            <p:ph type="ctrTitle"/>
          </p:nvPr>
        </p:nvSpPr>
        <p:spPr>
          <a:xfrm>
            <a:off x="1004150" y="1751764"/>
            <a:ext cx="7136700" cy="1022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400"/>
              <a:buNone/>
              <a:defRPr sz="5400"/>
            </a:lvl1pPr>
            <a:lvl2pPr lvl="1" rtl="0" algn="ctr">
              <a:spcBef>
                <a:spcPts val="0"/>
              </a:spcBef>
              <a:spcAft>
                <a:spcPts val="0"/>
              </a:spcAft>
              <a:buSzPts val="5400"/>
              <a:buNone/>
              <a:defRPr sz="5400"/>
            </a:lvl2pPr>
            <a:lvl3pPr lvl="2" rtl="0" algn="ctr">
              <a:spcBef>
                <a:spcPts val="0"/>
              </a:spcBef>
              <a:spcAft>
                <a:spcPts val="0"/>
              </a:spcAft>
              <a:buSzPts val="5400"/>
              <a:buNone/>
              <a:defRPr sz="5400"/>
            </a:lvl3pPr>
            <a:lvl4pPr lvl="3" rtl="0" algn="ctr">
              <a:spcBef>
                <a:spcPts val="0"/>
              </a:spcBef>
              <a:spcAft>
                <a:spcPts val="0"/>
              </a:spcAft>
              <a:buSzPts val="5400"/>
              <a:buNone/>
              <a:defRPr sz="5400"/>
            </a:lvl4pPr>
            <a:lvl5pPr lvl="4" rtl="0" algn="ctr">
              <a:spcBef>
                <a:spcPts val="0"/>
              </a:spcBef>
              <a:spcAft>
                <a:spcPts val="0"/>
              </a:spcAft>
              <a:buSzPts val="5400"/>
              <a:buNone/>
              <a:defRPr sz="5400"/>
            </a:lvl5pPr>
            <a:lvl6pPr lvl="5" rtl="0" algn="ctr">
              <a:spcBef>
                <a:spcPts val="0"/>
              </a:spcBef>
              <a:spcAft>
                <a:spcPts val="0"/>
              </a:spcAft>
              <a:buSzPts val="5400"/>
              <a:buNone/>
              <a:defRPr sz="5400"/>
            </a:lvl6pPr>
            <a:lvl7pPr lvl="6" rtl="0" algn="ctr">
              <a:spcBef>
                <a:spcPts val="0"/>
              </a:spcBef>
              <a:spcAft>
                <a:spcPts val="0"/>
              </a:spcAft>
              <a:buSzPts val="5400"/>
              <a:buNone/>
              <a:defRPr sz="5400"/>
            </a:lvl7pPr>
            <a:lvl8pPr lvl="7" rtl="0" algn="ctr">
              <a:spcBef>
                <a:spcPts val="0"/>
              </a:spcBef>
              <a:spcAft>
                <a:spcPts val="0"/>
              </a:spcAft>
              <a:buSzPts val="5400"/>
              <a:buNone/>
              <a:defRPr sz="5400"/>
            </a:lvl8pPr>
            <a:lvl9pPr lvl="8" rtl="0" algn="ctr">
              <a:spcBef>
                <a:spcPts val="0"/>
              </a:spcBef>
              <a:spcAft>
                <a:spcPts val="0"/>
              </a:spcAft>
              <a:buSzPts val="5400"/>
              <a:buNone/>
              <a:defRPr sz="5400"/>
            </a:lvl9pPr>
          </a:lstStyle>
          <a:p/>
        </p:txBody>
      </p:sp>
      <p:sp>
        <p:nvSpPr>
          <p:cNvPr id="19" name="Google Shape;19;p2"/>
          <p:cNvSpPr txBox="1"/>
          <p:nvPr>
            <p:ph idx="1" type="subTitle"/>
          </p:nvPr>
        </p:nvSpPr>
        <p:spPr>
          <a:xfrm>
            <a:off x="2137225" y="2850039"/>
            <a:ext cx="48705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20" name="Google Shape;20;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55" name="Shape 55"/>
        <p:cNvGrpSpPr/>
        <p:nvPr/>
      </p:nvGrpSpPr>
      <p:grpSpPr>
        <a:xfrm>
          <a:off x="0" y="0"/>
          <a:ext cx="0" cy="0"/>
          <a:chOff x="0" y="0"/>
          <a:chExt cx="0" cy="0"/>
        </a:xfrm>
      </p:grpSpPr>
      <p:sp>
        <p:nvSpPr>
          <p:cNvPr id="56" name="Google Shape;56;p11"/>
          <p:cNvSpPr/>
          <p:nvPr/>
        </p:nvSpPr>
        <p:spPr>
          <a:xfrm>
            <a:off x="-75"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1"/>
          <p:cNvSpPr txBox="1"/>
          <p:nvPr>
            <p:ph hasCustomPrompt="1" type="title"/>
          </p:nvPr>
        </p:nvSpPr>
        <p:spPr>
          <a:xfrm>
            <a:off x="311700" y="1304850"/>
            <a:ext cx="8520600" cy="15384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3"/>
              </a:buClr>
              <a:buSzPts val="13000"/>
              <a:buNone/>
              <a:defRPr sz="13000">
                <a:solidFill>
                  <a:schemeClr val="accent3"/>
                </a:solidFill>
              </a:defRPr>
            </a:lvl1pPr>
            <a:lvl2pPr lvl="1" rtl="0" algn="ctr">
              <a:spcBef>
                <a:spcPts val="0"/>
              </a:spcBef>
              <a:spcAft>
                <a:spcPts val="0"/>
              </a:spcAft>
              <a:buClr>
                <a:schemeClr val="accent3"/>
              </a:buClr>
              <a:buSzPts val="13000"/>
              <a:buNone/>
              <a:defRPr sz="13000">
                <a:solidFill>
                  <a:schemeClr val="accent3"/>
                </a:solidFill>
              </a:defRPr>
            </a:lvl2pPr>
            <a:lvl3pPr lvl="2" rtl="0" algn="ctr">
              <a:spcBef>
                <a:spcPts val="0"/>
              </a:spcBef>
              <a:spcAft>
                <a:spcPts val="0"/>
              </a:spcAft>
              <a:buClr>
                <a:schemeClr val="accent3"/>
              </a:buClr>
              <a:buSzPts val="13000"/>
              <a:buNone/>
              <a:defRPr sz="13000">
                <a:solidFill>
                  <a:schemeClr val="accent3"/>
                </a:solidFill>
              </a:defRPr>
            </a:lvl3pPr>
            <a:lvl4pPr lvl="3" rtl="0" algn="ctr">
              <a:spcBef>
                <a:spcPts val="0"/>
              </a:spcBef>
              <a:spcAft>
                <a:spcPts val="0"/>
              </a:spcAft>
              <a:buClr>
                <a:schemeClr val="accent3"/>
              </a:buClr>
              <a:buSzPts val="13000"/>
              <a:buNone/>
              <a:defRPr sz="13000">
                <a:solidFill>
                  <a:schemeClr val="accent3"/>
                </a:solidFill>
              </a:defRPr>
            </a:lvl4pPr>
            <a:lvl5pPr lvl="4" rtl="0" algn="ctr">
              <a:spcBef>
                <a:spcPts val="0"/>
              </a:spcBef>
              <a:spcAft>
                <a:spcPts val="0"/>
              </a:spcAft>
              <a:buClr>
                <a:schemeClr val="accent3"/>
              </a:buClr>
              <a:buSzPts val="13000"/>
              <a:buNone/>
              <a:defRPr sz="13000">
                <a:solidFill>
                  <a:schemeClr val="accent3"/>
                </a:solidFill>
              </a:defRPr>
            </a:lvl5pPr>
            <a:lvl6pPr lvl="5" rtl="0" algn="ctr">
              <a:spcBef>
                <a:spcPts val="0"/>
              </a:spcBef>
              <a:spcAft>
                <a:spcPts val="0"/>
              </a:spcAft>
              <a:buClr>
                <a:schemeClr val="accent3"/>
              </a:buClr>
              <a:buSzPts val="13000"/>
              <a:buNone/>
              <a:defRPr sz="13000">
                <a:solidFill>
                  <a:schemeClr val="accent3"/>
                </a:solidFill>
              </a:defRPr>
            </a:lvl6pPr>
            <a:lvl7pPr lvl="6" rtl="0" algn="ctr">
              <a:spcBef>
                <a:spcPts val="0"/>
              </a:spcBef>
              <a:spcAft>
                <a:spcPts val="0"/>
              </a:spcAft>
              <a:buClr>
                <a:schemeClr val="accent3"/>
              </a:buClr>
              <a:buSzPts val="13000"/>
              <a:buNone/>
              <a:defRPr sz="13000">
                <a:solidFill>
                  <a:schemeClr val="accent3"/>
                </a:solidFill>
              </a:defRPr>
            </a:lvl7pPr>
            <a:lvl8pPr lvl="7" rtl="0" algn="ctr">
              <a:spcBef>
                <a:spcPts val="0"/>
              </a:spcBef>
              <a:spcAft>
                <a:spcPts val="0"/>
              </a:spcAft>
              <a:buClr>
                <a:schemeClr val="accent3"/>
              </a:buClr>
              <a:buSzPts val="13000"/>
              <a:buNone/>
              <a:defRPr sz="13000">
                <a:solidFill>
                  <a:schemeClr val="accent3"/>
                </a:solidFill>
              </a:defRPr>
            </a:lvl8pPr>
            <a:lvl9pPr lvl="8" rtl="0" algn="ctr">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p:nvPr>
            <p:ph idx="1" type="body"/>
          </p:nvPr>
        </p:nvSpPr>
        <p:spPr>
          <a:xfrm>
            <a:off x="311700" y="2995650"/>
            <a:ext cx="8520600" cy="10716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59" name="Google Shape;59;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60" name="Shape 60"/>
        <p:cNvGrpSpPr/>
        <p:nvPr/>
      </p:nvGrpSpPr>
      <p:grpSpPr>
        <a:xfrm>
          <a:off x="0" y="0"/>
          <a:ext cx="0" cy="0"/>
          <a:chOff x="0" y="0"/>
          <a:chExt cx="0" cy="0"/>
        </a:xfrm>
      </p:grpSpPr>
      <p:sp>
        <p:nvSpPr>
          <p:cNvPr id="61" name="Google Shape;61;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dk1"/>
        </a:solidFill>
      </p:bgPr>
    </p:bg>
    <p:spTree>
      <p:nvGrpSpPr>
        <p:cNvPr id="66" name="Shape 66"/>
        <p:cNvGrpSpPr/>
        <p:nvPr/>
      </p:nvGrpSpPr>
      <p:grpSpPr>
        <a:xfrm>
          <a:off x="0" y="0"/>
          <a:ext cx="0" cy="0"/>
          <a:chOff x="0" y="0"/>
          <a:chExt cx="0" cy="0"/>
        </a:xfrm>
      </p:grpSpPr>
      <p:grpSp>
        <p:nvGrpSpPr>
          <p:cNvPr id="67" name="Google Shape;67;p14"/>
          <p:cNvGrpSpPr/>
          <p:nvPr/>
        </p:nvGrpSpPr>
        <p:grpSpPr>
          <a:xfrm>
            <a:off x="6098378" y="5"/>
            <a:ext cx="3045625" cy="2030570"/>
            <a:chOff x="6098378" y="5"/>
            <a:chExt cx="3045625" cy="2030570"/>
          </a:xfrm>
        </p:grpSpPr>
        <p:sp>
          <p:nvSpPr>
            <p:cNvPr id="68" name="Google Shape;68;p14"/>
            <p:cNvSpPr/>
            <p:nvPr/>
          </p:nvSpPr>
          <p:spPr>
            <a:xfrm>
              <a:off x="8128803" y="16"/>
              <a:ext cx="1015200" cy="1015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4"/>
            <p:cNvSpPr/>
            <p:nvPr/>
          </p:nvSpPr>
          <p:spPr>
            <a:xfrm flipH="1">
              <a:off x="7113463" y="5"/>
              <a:ext cx="1015200" cy="1015200"/>
            </a:xfrm>
            <a:prstGeom prst="rtTriangl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4"/>
            <p:cNvSpPr/>
            <p:nvPr/>
          </p:nvSpPr>
          <p:spPr>
            <a:xfrm flipH="1" rot="10800000">
              <a:off x="7113588" y="107"/>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4"/>
            <p:cNvSpPr/>
            <p:nvPr/>
          </p:nvSpPr>
          <p:spPr>
            <a:xfrm rot="10800000">
              <a:off x="6098378" y="97"/>
              <a:ext cx="1015200" cy="10152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4"/>
            <p:cNvSpPr/>
            <p:nvPr/>
          </p:nvSpPr>
          <p:spPr>
            <a:xfrm rot="10800000">
              <a:off x="8128789" y="1015375"/>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 name="Google Shape;73;p14"/>
          <p:cNvSpPr txBox="1"/>
          <p:nvPr>
            <p:ph type="ctrTitle"/>
          </p:nvPr>
        </p:nvSpPr>
        <p:spPr>
          <a:xfrm>
            <a:off x="598100" y="1775222"/>
            <a:ext cx="8222100" cy="8388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lt1"/>
              </a:buClr>
              <a:buSzPts val="4200"/>
              <a:buNone/>
              <a:defRPr sz="4200">
                <a:solidFill>
                  <a:schemeClr val="lt1"/>
                </a:solidFill>
              </a:defRPr>
            </a:lvl1pPr>
            <a:lvl2pPr lvl="1" rtl="0">
              <a:spcBef>
                <a:spcPts val="0"/>
              </a:spcBef>
              <a:spcAft>
                <a:spcPts val="0"/>
              </a:spcAft>
              <a:buClr>
                <a:schemeClr val="lt1"/>
              </a:buClr>
              <a:buSzPts val="4200"/>
              <a:buNone/>
              <a:defRPr sz="4200">
                <a:solidFill>
                  <a:schemeClr val="lt1"/>
                </a:solidFill>
              </a:defRPr>
            </a:lvl2pPr>
            <a:lvl3pPr lvl="2" rtl="0">
              <a:spcBef>
                <a:spcPts val="0"/>
              </a:spcBef>
              <a:spcAft>
                <a:spcPts val="0"/>
              </a:spcAft>
              <a:buClr>
                <a:schemeClr val="lt1"/>
              </a:buClr>
              <a:buSzPts val="4200"/>
              <a:buNone/>
              <a:defRPr sz="4200">
                <a:solidFill>
                  <a:schemeClr val="lt1"/>
                </a:solidFill>
              </a:defRPr>
            </a:lvl3pPr>
            <a:lvl4pPr lvl="3" rtl="0">
              <a:spcBef>
                <a:spcPts val="0"/>
              </a:spcBef>
              <a:spcAft>
                <a:spcPts val="0"/>
              </a:spcAft>
              <a:buClr>
                <a:schemeClr val="lt1"/>
              </a:buClr>
              <a:buSzPts val="4200"/>
              <a:buNone/>
              <a:defRPr sz="4200">
                <a:solidFill>
                  <a:schemeClr val="lt1"/>
                </a:solidFill>
              </a:defRPr>
            </a:lvl4pPr>
            <a:lvl5pPr lvl="4" rtl="0">
              <a:spcBef>
                <a:spcPts val="0"/>
              </a:spcBef>
              <a:spcAft>
                <a:spcPts val="0"/>
              </a:spcAft>
              <a:buClr>
                <a:schemeClr val="lt1"/>
              </a:buClr>
              <a:buSzPts val="4200"/>
              <a:buNone/>
              <a:defRPr sz="4200">
                <a:solidFill>
                  <a:schemeClr val="lt1"/>
                </a:solidFill>
              </a:defRPr>
            </a:lvl5pPr>
            <a:lvl6pPr lvl="5" rtl="0">
              <a:spcBef>
                <a:spcPts val="0"/>
              </a:spcBef>
              <a:spcAft>
                <a:spcPts val="0"/>
              </a:spcAft>
              <a:buClr>
                <a:schemeClr val="lt1"/>
              </a:buClr>
              <a:buSzPts val="4200"/>
              <a:buNone/>
              <a:defRPr sz="4200">
                <a:solidFill>
                  <a:schemeClr val="lt1"/>
                </a:solidFill>
              </a:defRPr>
            </a:lvl6pPr>
            <a:lvl7pPr lvl="6" rtl="0">
              <a:spcBef>
                <a:spcPts val="0"/>
              </a:spcBef>
              <a:spcAft>
                <a:spcPts val="0"/>
              </a:spcAft>
              <a:buClr>
                <a:schemeClr val="lt1"/>
              </a:buClr>
              <a:buSzPts val="4200"/>
              <a:buNone/>
              <a:defRPr sz="4200">
                <a:solidFill>
                  <a:schemeClr val="lt1"/>
                </a:solidFill>
              </a:defRPr>
            </a:lvl7pPr>
            <a:lvl8pPr lvl="7" rtl="0">
              <a:spcBef>
                <a:spcPts val="0"/>
              </a:spcBef>
              <a:spcAft>
                <a:spcPts val="0"/>
              </a:spcAft>
              <a:buClr>
                <a:schemeClr val="lt1"/>
              </a:buClr>
              <a:buSzPts val="4200"/>
              <a:buNone/>
              <a:defRPr sz="4200">
                <a:solidFill>
                  <a:schemeClr val="lt1"/>
                </a:solidFill>
              </a:defRPr>
            </a:lvl8pPr>
            <a:lvl9pPr lvl="8" rtl="0">
              <a:spcBef>
                <a:spcPts val="0"/>
              </a:spcBef>
              <a:spcAft>
                <a:spcPts val="0"/>
              </a:spcAft>
              <a:buClr>
                <a:schemeClr val="lt1"/>
              </a:buClr>
              <a:buSzPts val="4200"/>
              <a:buNone/>
              <a:defRPr sz="4200">
                <a:solidFill>
                  <a:schemeClr val="lt1"/>
                </a:solidFill>
              </a:defRPr>
            </a:lvl9pPr>
          </a:lstStyle>
          <a:p/>
        </p:txBody>
      </p:sp>
      <p:sp>
        <p:nvSpPr>
          <p:cNvPr id="74" name="Google Shape;74;p14"/>
          <p:cNvSpPr txBox="1"/>
          <p:nvPr>
            <p:ph idx="1" type="subTitle"/>
          </p:nvPr>
        </p:nvSpPr>
        <p:spPr>
          <a:xfrm>
            <a:off x="598088" y="2715913"/>
            <a:ext cx="8222100" cy="432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1"/>
              </a:buClr>
              <a:buSzPts val="2100"/>
              <a:buNone/>
              <a:defRPr sz="2100">
                <a:solidFill>
                  <a:schemeClr val="lt1"/>
                </a:solidFill>
              </a:defRPr>
            </a:lvl1pPr>
            <a:lvl2pPr lvl="1" rtl="0">
              <a:lnSpc>
                <a:spcPct val="100000"/>
              </a:lnSpc>
              <a:spcBef>
                <a:spcPts val="0"/>
              </a:spcBef>
              <a:spcAft>
                <a:spcPts val="0"/>
              </a:spcAft>
              <a:buClr>
                <a:schemeClr val="lt1"/>
              </a:buClr>
              <a:buSzPts val="2100"/>
              <a:buNone/>
              <a:defRPr sz="2100">
                <a:solidFill>
                  <a:schemeClr val="lt1"/>
                </a:solidFill>
              </a:defRPr>
            </a:lvl2pPr>
            <a:lvl3pPr lvl="2" rtl="0">
              <a:lnSpc>
                <a:spcPct val="100000"/>
              </a:lnSpc>
              <a:spcBef>
                <a:spcPts val="0"/>
              </a:spcBef>
              <a:spcAft>
                <a:spcPts val="0"/>
              </a:spcAft>
              <a:buClr>
                <a:schemeClr val="lt1"/>
              </a:buClr>
              <a:buSzPts val="2100"/>
              <a:buNone/>
              <a:defRPr sz="2100">
                <a:solidFill>
                  <a:schemeClr val="lt1"/>
                </a:solidFill>
              </a:defRPr>
            </a:lvl3pPr>
            <a:lvl4pPr lvl="3" rtl="0">
              <a:lnSpc>
                <a:spcPct val="100000"/>
              </a:lnSpc>
              <a:spcBef>
                <a:spcPts val="0"/>
              </a:spcBef>
              <a:spcAft>
                <a:spcPts val="0"/>
              </a:spcAft>
              <a:buClr>
                <a:schemeClr val="lt1"/>
              </a:buClr>
              <a:buSzPts val="2100"/>
              <a:buNone/>
              <a:defRPr sz="2100">
                <a:solidFill>
                  <a:schemeClr val="lt1"/>
                </a:solidFill>
              </a:defRPr>
            </a:lvl4pPr>
            <a:lvl5pPr lvl="4" rtl="0">
              <a:lnSpc>
                <a:spcPct val="100000"/>
              </a:lnSpc>
              <a:spcBef>
                <a:spcPts val="0"/>
              </a:spcBef>
              <a:spcAft>
                <a:spcPts val="0"/>
              </a:spcAft>
              <a:buClr>
                <a:schemeClr val="lt1"/>
              </a:buClr>
              <a:buSzPts val="2100"/>
              <a:buNone/>
              <a:defRPr sz="2100">
                <a:solidFill>
                  <a:schemeClr val="lt1"/>
                </a:solidFill>
              </a:defRPr>
            </a:lvl5pPr>
            <a:lvl6pPr lvl="5" rtl="0">
              <a:lnSpc>
                <a:spcPct val="100000"/>
              </a:lnSpc>
              <a:spcBef>
                <a:spcPts val="0"/>
              </a:spcBef>
              <a:spcAft>
                <a:spcPts val="0"/>
              </a:spcAft>
              <a:buClr>
                <a:schemeClr val="lt1"/>
              </a:buClr>
              <a:buSzPts val="2100"/>
              <a:buNone/>
              <a:defRPr sz="2100">
                <a:solidFill>
                  <a:schemeClr val="lt1"/>
                </a:solidFill>
              </a:defRPr>
            </a:lvl6pPr>
            <a:lvl7pPr lvl="6" rtl="0">
              <a:lnSpc>
                <a:spcPct val="100000"/>
              </a:lnSpc>
              <a:spcBef>
                <a:spcPts val="0"/>
              </a:spcBef>
              <a:spcAft>
                <a:spcPts val="0"/>
              </a:spcAft>
              <a:buClr>
                <a:schemeClr val="lt1"/>
              </a:buClr>
              <a:buSzPts val="2100"/>
              <a:buNone/>
              <a:defRPr sz="2100">
                <a:solidFill>
                  <a:schemeClr val="lt1"/>
                </a:solidFill>
              </a:defRPr>
            </a:lvl7pPr>
            <a:lvl8pPr lvl="7" rtl="0">
              <a:lnSpc>
                <a:spcPct val="100000"/>
              </a:lnSpc>
              <a:spcBef>
                <a:spcPts val="0"/>
              </a:spcBef>
              <a:spcAft>
                <a:spcPts val="0"/>
              </a:spcAft>
              <a:buClr>
                <a:schemeClr val="lt1"/>
              </a:buClr>
              <a:buSzPts val="2100"/>
              <a:buNone/>
              <a:defRPr sz="2100">
                <a:solidFill>
                  <a:schemeClr val="lt1"/>
                </a:solidFill>
              </a:defRPr>
            </a:lvl8pPr>
            <a:lvl9pPr lvl="8" rtl="0">
              <a:lnSpc>
                <a:spcPct val="100000"/>
              </a:lnSpc>
              <a:spcBef>
                <a:spcPts val="0"/>
              </a:spcBef>
              <a:spcAft>
                <a:spcPts val="0"/>
              </a:spcAft>
              <a:buClr>
                <a:schemeClr val="lt1"/>
              </a:buClr>
              <a:buSzPts val="2100"/>
              <a:buNone/>
              <a:defRPr sz="2100">
                <a:solidFill>
                  <a:schemeClr val="lt1"/>
                </a:solidFill>
              </a:defRPr>
            </a:lvl9pPr>
          </a:lstStyle>
          <a:p/>
        </p:txBody>
      </p:sp>
      <p:sp>
        <p:nvSpPr>
          <p:cNvPr id="75" name="Google Shape;75;p14"/>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76" name="Shape 76"/>
        <p:cNvGrpSpPr/>
        <p:nvPr/>
      </p:nvGrpSpPr>
      <p:grpSpPr>
        <a:xfrm>
          <a:off x="0" y="0"/>
          <a:ext cx="0" cy="0"/>
          <a:chOff x="0" y="0"/>
          <a:chExt cx="0" cy="0"/>
        </a:xfrm>
      </p:grpSpPr>
      <p:grpSp>
        <p:nvGrpSpPr>
          <p:cNvPr id="77" name="Google Shape;77;p15"/>
          <p:cNvGrpSpPr/>
          <p:nvPr/>
        </p:nvGrpSpPr>
        <p:grpSpPr>
          <a:xfrm>
            <a:off x="6098378" y="5"/>
            <a:ext cx="3045625" cy="2030570"/>
            <a:chOff x="6098378" y="5"/>
            <a:chExt cx="3045625" cy="2030570"/>
          </a:xfrm>
        </p:grpSpPr>
        <p:sp>
          <p:nvSpPr>
            <p:cNvPr id="78" name="Google Shape;78;p15"/>
            <p:cNvSpPr/>
            <p:nvPr/>
          </p:nvSpPr>
          <p:spPr>
            <a:xfrm>
              <a:off x="8128803" y="16"/>
              <a:ext cx="1015200" cy="1015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5"/>
            <p:cNvSpPr/>
            <p:nvPr/>
          </p:nvSpPr>
          <p:spPr>
            <a:xfrm flipH="1">
              <a:off x="7113463" y="5"/>
              <a:ext cx="1015200" cy="1015200"/>
            </a:xfrm>
            <a:prstGeom prst="rtTriangl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5"/>
            <p:cNvSpPr/>
            <p:nvPr/>
          </p:nvSpPr>
          <p:spPr>
            <a:xfrm flipH="1" rot="10800000">
              <a:off x="7113588" y="107"/>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5"/>
            <p:cNvSpPr/>
            <p:nvPr/>
          </p:nvSpPr>
          <p:spPr>
            <a:xfrm rot="10800000">
              <a:off x="6098378" y="97"/>
              <a:ext cx="1015200" cy="10152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5"/>
            <p:cNvSpPr/>
            <p:nvPr/>
          </p:nvSpPr>
          <p:spPr>
            <a:xfrm rot="10800000">
              <a:off x="8128789" y="1015375"/>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3" name="Google Shape;83;p15"/>
          <p:cNvSpPr txBox="1"/>
          <p:nvPr>
            <p:ph type="title"/>
          </p:nvPr>
        </p:nvSpPr>
        <p:spPr>
          <a:xfrm>
            <a:off x="598100" y="2152347"/>
            <a:ext cx="8222100" cy="8388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4200"/>
              <a:buNone/>
              <a:defRPr sz="4200">
                <a:solidFill>
                  <a:schemeClr val="lt1"/>
                </a:solidFill>
              </a:defRPr>
            </a:lvl1pPr>
            <a:lvl2pPr lvl="1" rtl="0">
              <a:spcBef>
                <a:spcPts val="0"/>
              </a:spcBef>
              <a:spcAft>
                <a:spcPts val="0"/>
              </a:spcAft>
              <a:buClr>
                <a:schemeClr val="lt1"/>
              </a:buClr>
              <a:buSzPts val="4200"/>
              <a:buNone/>
              <a:defRPr sz="4200">
                <a:solidFill>
                  <a:schemeClr val="lt1"/>
                </a:solidFill>
              </a:defRPr>
            </a:lvl2pPr>
            <a:lvl3pPr lvl="2" rtl="0">
              <a:spcBef>
                <a:spcPts val="0"/>
              </a:spcBef>
              <a:spcAft>
                <a:spcPts val="0"/>
              </a:spcAft>
              <a:buClr>
                <a:schemeClr val="lt1"/>
              </a:buClr>
              <a:buSzPts val="4200"/>
              <a:buNone/>
              <a:defRPr sz="4200">
                <a:solidFill>
                  <a:schemeClr val="lt1"/>
                </a:solidFill>
              </a:defRPr>
            </a:lvl3pPr>
            <a:lvl4pPr lvl="3" rtl="0">
              <a:spcBef>
                <a:spcPts val="0"/>
              </a:spcBef>
              <a:spcAft>
                <a:spcPts val="0"/>
              </a:spcAft>
              <a:buClr>
                <a:schemeClr val="lt1"/>
              </a:buClr>
              <a:buSzPts val="4200"/>
              <a:buNone/>
              <a:defRPr sz="4200">
                <a:solidFill>
                  <a:schemeClr val="lt1"/>
                </a:solidFill>
              </a:defRPr>
            </a:lvl4pPr>
            <a:lvl5pPr lvl="4" rtl="0">
              <a:spcBef>
                <a:spcPts val="0"/>
              </a:spcBef>
              <a:spcAft>
                <a:spcPts val="0"/>
              </a:spcAft>
              <a:buClr>
                <a:schemeClr val="lt1"/>
              </a:buClr>
              <a:buSzPts val="4200"/>
              <a:buNone/>
              <a:defRPr sz="4200">
                <a:solidFill>
                  <a:schemeClr val="lt1"/>
                </a:solidFill>
              </a:defRPr>
            </a:lvl5pPr>
            <a:lvl6pPr lvl="5" rtl="0">
              <a:spcBef>
                <a:spcPts val="0"/>
              </a:spcBef>
              <a:spcAft>
                <a:spcPts val="0"/>
              </a:spcAft>
              <a:buClr>
                <a:schemeClr val="lt1"/>
              </a:buClr>
              <a:buSzPts val="4200"/>
              <a:buNone/>
              <a:defRPr sz="4200">
                <a:solidFill>
                  <a:schemeClr val="lt1"/>
                </a:solidFill>
              </a:defRPr>
            </a:lvl6pPr>
            <a:lvl7pPr lvl="6" rtl="0">
              <a:spcBef>
                <a:spcPts val="0"/>
              </a:spcBef>
              <a:spcAft>
                <a:spcPts val="0"/>
              </a:spcAft>
              <a:buClr>
                <a:schemeClr val="lt1"/>
              </a:buClr>
              <a:buSzPts val="4200"/>
              <a:buNone/>
              <a:defRPr sz="4200">
                <a:solidFill>
                  <a:schemeClr val="lt1"/>
                </a:solidFill>
              </a:defRPr>
            </a:lvl7pPr>
            <a:lvl8pPr lvl="7" rtl="0">
              <a:spcBef>
                <a:spcPts val="0"/>
              </a:spcBef>
              <a:spcAft>
                <a:spcPts val="0"/>
              </a:spcAft>
              <a:buClr>
                <a:schemeClr val="lt1"/>
              </a:buClr>
              <a:buSzPts val="4200"/>
              <a:buNone/>
              <a:defRPr sz="4200">
                <a:solidFill>
                  <a:schemeClr val="lt1"/>
                </a:solidFill>
              </a:defRPr>
            </a:lvl8pPr>
            <a:lvl9pPr lvl="8" rtl="0">
              <a:spcBef>
                <a:spcPts val="0"/>
              </a:spcBef>
              <a:spcAft>
                <a:spcPts val="0"/>
              </a:spcAft>
              <a:buClr>
                <a:schemeClr val="lt1"/>
              </a:buClr>
              <a:buSzPts val="4200"/>
              <a:buNone/>
              <a:defRPr sz="4200">
                <a:solidFill>
                  <a:schemeClr val="lt1"/>
                </a:solidFill>
              </a:defRPr>
            </a:lvl9pPr>
          </a:lstStyle>
          <a:p/>
        </p:txBody>
      </p:sp>
      <p:sp>
        <p:nvSpPr>
          <p:cNvPr id="84" name="Google Shape;84;p15"/>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85" name="Shape 85"/>
        <p:cNvGrpSpPr/>
        <p:nvPr/>
      </p:nvGrpSpPr>
      <p:grpSpPr>
        <a:xfrm>
          <a:off x="0" y="0"/>
          <a:ext cx="0" cy="0"/>
          <a:chOff x="0" y="0"/>
          <a:chExt cx="0" cy="0"/>
        </a:xfrm>
      </p:grpSpPr>
      <p:grpSp>
        <p:nvGrpSpPr>
          <p:cNvPr id="86" name="Google Shape;86;p16"/>
          <p:cNvGrpSpPr/>
          <p:nvPr/>
        </p:nvGrpSpPr>
        <p:grpSpPr>
          <a:xfrm>
            <a:off x="0" y="3903669"/>
            <a:ext cx="9144000" cy="1239925"/>
            <a:chOff x="0" y="3903669"/>
            <a:chExt cx="9144000" cy="1239925"/>
          </a:xfrm>
        </p:grpSpPr>
        <p:sp>
          <p:nvSpPr>
            <p:cNvPr id="87" name="Google Shape;87;p16"/>
            <p:cNvSpPr/>
            <p:nvPr/>
          </p:nvSpPr>
          <p:spPr>
            <a:xfrm>
              <a:off x="8154895" y="3903669"/>
              <a:ext cx="989100" cy="9879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6"/>
            <p:cNvSpPr/>
            <p:nvPr/>
          </p:nvSpPr>
          <p:spPr>
            <a:xfrm flipH="1">
              <a:off x="6181163" y="3903669"/>
              <a:ext cx="989100" cy="9879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6"/>
            <p:cNvSpPr/>
            <p:nvPr/>
          </p:nvSpPr>
          <p:spPr>
            <a:xfrm>
              <a:off x="7170274" y="3903669"/>
              <a:ext cx="989100" cy="987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6"/>
            <p:cNvSpPr/>
            <p:nvPr/>
          </p:nvSpPr>
          <p:spPr>
            <a:xfrm rot="10800000">
              <a:off x="8154757" y="3903682"/>
              <a:ext cx="989100" cy="9879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6"/>
            <p:cNvSpPr/>
            <p:nvPr/>
          </p:nvSpPr>
          <p:spPr>
            <a:xfrm>
              <a:off x="0" y="4891594"/>
              <a:ext cx="9144000" cy="252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2" name="Google Shape;92;p16"/>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93" name="Google Shape;93;p16"/>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94" name="Google Shape;94;p16"/>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95" name="Shape 95"/>
        <p:cNvGrpSpPr/>
        <p:nvPr/>
      </p:nvGrpSpPr>
      <p:grpSpPr>
        <a:xfrm>
          <a:off x="0" y="0"/>
          <a:ext cx="0" cy="0"/>
          <a:chOff x="0" y="0"/>
          <a:chExt cx="0" cy="0"/>
        </a:xfrm>
      </p:grpSpPr>
      <p:sp>
        <p:nvSpPr>
          <p:cNvPr id="96" name="Google Shape;96;p17"/>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97" name="Google Shape;97;p17"/>
          <p:cNvSpPr txBox="1"/>
          <p:nvPr>
            <p:ph idx="1" type="body"/>
          </p:nvPr>
        </p:nvSpPr>
        <p:spPr>
          <a:xfrm>
            <a:off x="311700" y="1229975"/>
            <a:ext cx="3999900" cy="33390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98" name="Google Shape;98;p17"/>
          <p:cNvSpPr txBox="1"/>
          <p:nvPr>
            <p:ph idx="2" type="body"/>
          </p:nvPr>
        </p:nvSpPr>
        <p:spPr>
          <a:xfrm>
            <a:off x="4832400" y="1229975"/>
            <a:ext cx="3999900" cy="33390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99" name="Google Shape;99;p17"/>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00" name="Shape 100"/>
        <p:cNvGrpSpPr/>
        <p:nvPr/>
      </p:nvGrpSpPr>
      <p:grpSpPr>
        <a:xfrm>
          <a:off x="0" y="0"/>
          <a:ext cx="0" cy="0"/>
          <a:chOff x="0" y="0"/>
          <a:chExt cx="0" cy="0"/>
        </a:xfrm>
      </p:grpSpPr>
      <p:sp>
        <p:nvSpPr>
          <p:cNvPr id="101" name="Google Shape;101;p18"/>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02" name="Google Shape;102;p18"/>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103" name="Shape 103"/>
        <p:cNvGrpSpPr/>
        <p:nvPr/>
      </p:nvGrpSpPr>
      <p:grpSpPr>
        <a:xfrm>
          <a:off x="0" y="0"/>
          <a:ext cx="0" cy="0"/>
          <a:chOff x="0" y="0"/>
          <a:chExt cx="0" cy="0"/>
        </a:xfrm>
      </p:grpSpPr>
      <p:sp>
        <p:nvSpPr>
          <p:cNvPr id="104" name="Google Shape;104;p1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05" name="Google Shape;105;p19"/>
          <p:cNvSpPr txBox="1"/>
          <p:nvPr>
            <p:ph idx="1" type="body"/>
          </p:nvPr>
        </p:nvSpPr>
        <p:spPr>
          <a:xfrm>
            <a:off x="311700" y="1465804"/>
            <a:ext cx="2808000" cy="31032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06" name="Google Shape;106;p19"/>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4"/>
        </a:solidFill>
      </p:bgPr>
    </p:bg>
    <p:spTree>
      <p:nvGrpSpPr>
        <p:cNvPr id="107" name="Shape 107"/>
        <p:cNvGrpSpPr/>
        <p:nvPr/>
      </p:nvGrpSpPr>
      <p:grpSpPr>
        <a:xfrm>
          <a:off x="0" y="0"/>
          <a:ext cx="0" cy="0"/>
          <a:chOff x="0" y="0"/>
          <a:chExt cx="0" cy="0"/>
        </a:xfrm>
      </p:grpSpPr>
      <p:grpSp>
        <p:nvGrpSpPr>
          <p:cNvPr id="108" name="Google Shape;108;p20"/>
          <p:cNvGrpSpPr/>
          <p:nvPr/>
        </p:nvGrpSpPr>
        <p:grpSpPr>
          <a:xfrm>
            <a:off x="6098378" y="5"/>
            <a:ext cx="3045625" cy="2030570"/>
            <a:chOff x="6098378" y="5"/>
            <a:chExt cx="3045625" cy="2030570"/>
          </a:xfrm>
        </p:grpSpPr>
        <p:sp>
          <p:nvSpPr>
            <p:cNvPr id="109" name="Google Shape;109;p20"/>
            <p:cNvSpPr/>
            <p:nvPr/>
          </p:nvSpPr>
          <p:spPr>
            <a:xfrm>
              <a:off x="8128803" y="16"/>
              <a:ext cx="1015200" cy="1015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20"/>
            <p:cNvSpPr/>
            <p:nvPr/>
          </p:nvSpPr>
          <p:spPr>
            <a:xfrm flipH="1">
              <a:off x="7113463" y="5"/>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20"/>
            <p:cNvSpPr/>
            <p:nvPr/>
          </p:nvSpPr>
          <p:spPr>
            <a:xfrm flipH="1" rot="10800000">
              <a:off x="7113588" y="107"/>
              <a:ext cx="1015200" cy="10152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20"/>
            <p:cNvSpPr/>
            <p:nvPr/>
          </p:nvSpPr>
          <p:spPr>
            <a:xfrm rot="10800000">
              <a:off x="6098378" y="97"/>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20"/>
            <p:cNvSpPr/>
            <p:nvPr/>
          </p:nvSpPr>
          <p:spPr>
            <a:xfrm rot="10800000">
              <a:off x="8128789" y="1015375"/>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4" name="Google Shape;114;p20"/>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115" name="Google Shape;115;p20"/>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116" name="Shape 116"/>
        <p:cNvGrpSpPr/>
        <p:nvPr/>
      </p:nvGrpSpPr>
      <p:grpSpPr>
        <a:xfrm>
          <a:off x="0" y="0"/>
          <a:ext cx="0" cy="0"/>
          <a:chOff x="0" y="0"/>
          <a:chExt cx="0" cy="0"/>
        </a:xfrm>
      </p:grpSpPr>
      <p:sp>
        <p:nvSpPr>
          <p:cNvPr id="117" name="Google Shape;117;p21"/>
          <p:cNvSpPr/>
          <p:nvPr/>
        </p:nvSpPr>
        <p:spPr>
          <a:xfrm>
            <a:off x="4572000" y="-1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8" name="Google Shape;118;p21"/>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119" name="Google Shape;119;p21"/>
          <p:cNvSpPr txBox="1"/>
          <p:nvPr>
            <p:ph type="title"/>
          </p:nvPr>
        </p:nvSpPr>
        <p:spPr>
          <a:xfrm>
            <a:off x="265500" y="1151100"/>
            <a:ext cx="4045200" cy="1564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20" name="Google Shape;120;p21"/>
          <p:cNvSpPr txBox="1"/>
          <p:nvPr>
            <p:ph idx="1" type="subTitle"/>
          </p:nvPr>
        </p:nvSpPr>
        <p:spPr>
          <a:xfrm>
            <a:off x="265500" y="2769001"/>
            <a:ext cx="4045200" cy="1269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21" name="Google Shape;121;p21"/>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122" name="Google Shape;122;p21"/>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1" name="Shape 21"/>
        <p:cNvGrpSpPr/>
        <p:nvPr/>
      </p:nvGrpSpPr>
      <p:grpSpPr>
        <a:xfrm>
          <a:off x="0" y="0"/>
          <a:ext cx="0" cy="0"/>
          <a:chOff x="0" y="0"/>
          <a:chExt cx="0" cy="0"/>
        </a:xfrm>
      </p:grpSpPr>
      <p:sp>
        <p:nvSpPr>
          <p:cNvPr id="22" name="Google Shape;22;p3"/>
          <p:cNvSpPr/>
          <p:nvPr/>
        </p:nvSpPr>
        <p:spPr>
          <a:xfrm>
            <a:off x="-50" y="2571900"/>
            <a:ext cx="9144000" cy="2571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txBox="1"/>
          <p:nvPr>
            <p:ph type="title"/>
          </p:nvPr>
        </p:nvSpPr>
        <p:spPr>
          <a:xfrm>
            <a:off x="311700" y="814800"/>
            <a:ext cx="8571300" cy="942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a:lvl1pPr>
            <a:lvl2pPr lvl="1" rtl="0" algn="ctr">
              <a:spcBef>
                <a:spcPts val="0"/>
              </a:spcBef>
              <a:spcAft>
                <a:spcPts val="0"/>
              </a:spcAft>
              <a:buSzPts val="3600"/>
              <a:buNone/>
              <a:defRPr/>
            </a:lvl2pPr>
            <a:lvl3pPr lvl="2" rtl="0" algn="ctr">
              <a:spcBef>
                <a:spcPts val="0"/>
              </a:spcBef>
              <a:spcAft>
                <a:spcPts val="0"/>
              </a:spcAft>
              <a:buSzPts val="3600"/>
              <a:buNone/>
              <a:defRPr/>
            </a:lvl3pPr>
            <a:lvl4pPr lvl="3" rtl="0" algn="ctr">
              <a:spcBef>
                <a:spcPts val="0"/>
              </a:spcBef>
              <a:spcAft>
                <a:spcPts val="0"/>
              </a:spcAft>
              <a:buSzPts val="3600"/>
              <a:buNone/>
              <a:defRPr/>
            </a:lvl4pPr>
            <a:lvl5pPr lvl="4" rtl="0" algn="ctr">
              <a:spcBef>
                <a:spcPts val="0"/>
              </a:spcBef>
              <a:spcAft>
                <a:spcPts val="0"/>
              </a:spcAft>
              <a:buSzPts val="3600"/>
              <a:buNone/>
              <a:defRPr/>
            </a:lvl5pPr>
            <a:lvl6pPr lvl="5" rtl="0" algn="ctr">
              <a:spcBef>
                <a:spcPts val="0"/>
              </a:spcBef>
              <a:spcAft>
                <a:spcPts val="0"/>
              </a:spcAft>
              <a:buSzPts val="3600"/>
              <a:buNone/>
              <a:defRPr/>
            </a:lvl6pPr>
            <a:lvl7pPr lvl="6" rtl="0" algn="ctr">
              <a:spcBef>
                <a:spcPts val="0"/>
              </a:spcBef>
              <a:spcAft>
                <a:spcPts val="0"/>
              </a:spcAft>
              <a:buSzPts val="3600"/>
              <a:buNone/>
              <a:defRPr/>
            </a:lvl7pPr>
            <a:lvl8pPr lvl="7" rtl="0" algn="ctr">
              <a:spcBef>
                <a:spcPts val="0"/>
              </a:spcBef>
              <a:spcAft>
                <a:spcPts val="0"/>
              </a:spcAft>
              <a:buSzPts val="3600"/>
              <a:buNone/>
              <a:defRPr/>
            </a:lvl8pPr>
            <a:lvl9pPr lvl="8" rtl="0" algn="ctr">
              <a:spcBef>
                <a:spcPts val="0"/>
              </a:spcBef>
              <a:spcAft>
                <a:spcPts val="0"/>
              </a:spcAft>
              <a:buSzPts val="3600"/>
              <a:buNone/>
              <a:defRPr/>
            </a:lvl9pPr>
          </a:lstStyle>
          <a:p/>
        </p:txBody>
      </p:sp>
      <p:sp>
        <p:nvSpPr>
          <p:cNvPr id="24" name="Google Shape;24;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23" name="Shape 123"/>
        <p:cNvGrpSpPr/>
        <p:nvPr/>
      </p:nvGrpSpPr>
      <p:grpSpPr>
        <a:xfrm>
          <a:off x="0" y="0"/>
          <a:ext cx="0" cy="0"/>
          <a:chOff x="0" y="0"/>
          <a:chExt cx="0" cy="0"/>
        </a:xfrm>
      </p:grpSpPr>
      <p:sp>
        <p:nvSpPr>
          <p:cNvPr id="124" name="Google Shape;124;p22"/>
          <p:cNvSpPr txBox="1"/>
          <p:nvPr>
            <p:ph idx="1" type="body"/>
          </p:nvPr>
        </p:nvSpPr>
        <p:spPr>
          <a:xfrm>
            <a:off x="319500" y="4230575"/>
            <a:ext cx="5998800" cy="5988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125" name="Google Shape;125;p22"/>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chemeClr val="dk1"/>
        </a:solidFill>
      </p:bgPr>
    </p:bg>
    <p:spTree>
      <p:nvGrpSpPr>
        <p:cNvPr id="126" name="Shape 126"/>
        <p:cNvGrpSpPr/>
        <p:nvPr/>
      </p:nvGrpSpPr>
      <p:grpSpPr>
        <a:xfrm>
          <a:off x="0" y="0"/>
          <a:ext cx="0" cy="0"/>
          <a:chOff x="0" y="0"/>
          <a:chExt cx="0" cy="0"/>
        </a:xfrm>
      </p:grpSpPr>
      <p:grpSp>
        <p:nvGrpSpPr>
          <p:cNvPr id="127" name="Google Shape;127;p23"/>
          <p:cNvGrpSpPr/>
          <p:nvPr/>
        </p:nvGrpSpPr>
        <p:grpSpPr>
          <a:xfrm>
            <a:off x="6098378" y="5"/>
            <a:ext cx="3045625" cy="2030570"/>
            <a:chOff x="6098378" y="5"/>
            <a:chExt cx="3045625" cy="2030570"/>
          </a:xfrm>
        </p:grpSpPr>
        <p:sp>
          <p:nvSpPr>
            <p:cNvPr id="128" name="Google Shape;128;p23"/>
            <p:cNvSpPr/>
            <p:nvPr/>
          </p:nvSpPr>
          <p:spPr>
            <a:xfrm>
              <a:off x="8128803" y="16"/>
              <a:ext cx="1015200" cy="1015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23"/>
            <p:cNvSpPr/>
            <p:nvPr/>
          </p:nvSpPr>
          <p:spPr>
            <a:xfrm flipH="1">
              <a:off x="7113463" y="5"/>
              <a:ext cx="1015200" cy="1015200"/>
            </a:xfrm>
            <a:prstGeom prst="rtTriangl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3"/>
            <p:cNvSpPr/>
            <p:nvPr/>
          </p:nvSpPr>
          <p:spPr>
            <a:xfrm flipH="1" rot="10800000">
              <a:off x="7113588" y="107"/>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23"/>
            <p:cNvSpPr/>
            <p:nvPr/>
          </p:nvSpPr>
          <p:spPr>
            <a:xfrm rot="10800000">
              <a:off x="6098378" y="97"/>
              <a:ext cx="1015200" cy="10152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23"/>
            <p:cNvSpPr/>
            <p:nvPr/>
          </p:nvSpPr>
          <p:spPr>
            <a:xfrm rot="10800000">
              <a:off x="8128789" y="1015375"/>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3" name="Google Shape;133;p23"/>
          <p:cNvSpPr txBox="1"/>
          <p:nvPr>
            <p:ph hasCustomPrompt="1" type="title"/>
          </p:nvPr>
        </p:nvSpPr>
        <p:spPr>
          <a:xfrm>
            <a:off x="311700" y="1256050"/>
            <a:ext cx="8520600" cy="20307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1"/>
              </a:buClr>
              <a:buSzPts val="12000"/>
              <a:buNone/>
              <a:defRPr sz="12000">
                <a:solidFill>
                  <a:schemeClr val="lt1"/>
                </a:solidFill>
              </a:defRPr>
            </a:lvl1pPr>
            <a:lvl2pPr lvl="1" rtl="0" algn="ctr">
              <a:spcBef>
                <a:spcPts val="0"/>
              </a:spcBef>
              <a:spcAft>
                <a:spcPts val="0"/>
              </a:spcAft>
              <a:buClr>
                <a:schemeClr val="lt1"/>
              </a:buClr>
              <a:buSzPts val="12000"/>
              <a:buNone/>
              <a:defRPr sz="12000">
                <a:solidFill>
                  <a:schemeClr val="lt1"/>
                </a:solidFill>
              </a:defRPr>
            </a:lvl2pPr>
            <a:lvl3pPr lvl="2" rtl="0" algn="ctr">
              <a:spcBef>
                <a:spcPts val="0"/>
              </a:spcBef>
              <a:spcAft>
                <a:spcPts val="0"/>
              </a:spcAft>
              <a:buClr>
                <a:schemeClr val="lt1"/>
              </a:buClr>
              <a:buSzPts val="12000"/>
              <a:buNone/>
              <a:defRPr sz="12000">
                <a:solidFill>
                  <a:schemeClr val="lt1"/>
                </a:solidFill>
              </a:defRPr>
            </a:lvl3pPr>
            <a:lvl4pPr lvl="3" rtl="0" algn="ctr">
              <a:spcBef>
                <a:spcPts val="0"/>
              </a:spcBef>
              <a:spcAft>
                <a:spcPts val="0"/>
              </a:spcAft>
              <a:buClr>
                <a:schemeClr val="lt1"/>
              </a:buClr>
              <a:buSzPts val="12000"/>
              <a:buNone/>
              <a:defRPr sz="12000">
                <a:solidFill>
                  <a:schemeClr val="lt1"/>
                </a:solidFill>
              </a:defRPr>
            </a:lvl4pPr>
            <a:lvl5pPr lvl="4" rtl="0" algn="ctr">
              <a:spcBef>
                <a:spcPts val="0"/>
              </a:spcBef>
              <a:spcAft>
                <a:spcPts val="0"/>
              </a:spcAft>
              <a:buClr>
                <a:schemeClr val="lt1"/>
              </a:buClr>
              <a:buSzPts val="12000"/>
              <a:buNone/>
              <a:defRPr sz="12000">
                <a:solidFill>
                  <a:schemeClr val="lt1"/>
                </a:solidFill>
              </a:defRPr>
            </a:lvl5pPr>
            <a:lvl6pPr lvl="5" rtl="0" algn="ctr">
              <a:spcBef>
                <a:spcPts val="0"/>
              </a:spcBef>
              <a:spcAft>
                <a:spcPts val="0"/>
              </a:spcAft>
              <a:buClr>
                <a:schemeClr val="lt1"/>
              </a:buClr>
              <a:buSzPts val="12000"/>
              <a:buNone/>
              <a:defRPr sz="12000">
                <a:solidFill>
                  <a:schemeClr val="lt1"/>
                </a:solidFill>
              </a:defRPr>
            </a:lvl6pPr>
            <a:lvl7pPr lvl="6" rtl="0" algn="ctr">
              <a:spcBef>
                <a:spcPts val="0"/>
              </a:spcBef>
              <a:spcAft>
                <a:spcPts val="0"/>
              </a:spcAft>
              <a:buClr>
                <a:schemeClr val="lt1"/>
              </a:buClr>
              <a:buSzPts val="12000"/>
              <a:buNone/>
              <a:defRPr sz="12000">
                <a:solidFill>
                  <a:schemeClr val="lt1"/>
                </a:solidFill>
              </a:defRPr>
            </a:lvl7pPr>
            <a:lvl8pPr lvl="7" rtl="0" algn="ctr">
              <a:spcBef>
                <a:spcPts val="0"/>
              </a:spcBef>
              <a:spcAft>
                <a:spcPts val="0"/>
              </a:spcAft>
              <a:buClr>
                <a:schemeClr val="lt1"/>
              </a:buClr>
              <a:buSzPts val="12000"/>
              <a:buNone/>
              <a:defRPr sz="12000">
                <a:solidFill>
                  <a:schemeClr val="lt1"/>
                </a:solidFill>
              </a:defRPr>
            </a:lvl8pPr>
            <a:lvl9pPr lvl="8" rtl="0" algn="ctr">
              <a:spcBef>
                <a:spcPts val="0"/>
              </a:spcBef>
              <a:spcAft>
                <a:spcPts val="0"/>
              </a:spcAft>
              <a:buClr>
                <a:schemeClr val="lt1"/>
              </a:buClr>
              <a:buSzPts val="12000"/>
              <a:buNone/>
              <a:defRPr sz="12000">
                <a:solidFill>
                  <a:schemeClr val="lt1"/>
                </a:solidFill>
              </a:defRPr>
            </a:lvl9pPr>
          </a:lstStyle>
          <a:p>
            <a:r>
              <a:t>xx%</a:t>
            </a:r>
          </a:p>
        </p:txBody>
      </p:sp>
      <p:sp>
        <p:nvSpPr>
          <p:cNvPr id="134" name="Google Shape;134;p23"/>
          <p:cNvSpPr txBox="1"/>
          <p:nvPr>
            <p:ph idx="1" type="body"/>
          </p:nvPr>
        </p:nvSpPr>
        <p:spPr>
          <a:xfrm>
            <a:off x="311700" y="3369225"/>
            <a:ext cx="8520600" cy="12819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Clr>
                <a:schemeClr val="lt1"/>
              </a:buClr>
              <a:buSzPts val="1800"/>
              <a:buChar char="●"/>
              <a:defRPr>
                <a:solidFill>
                  <a:schemeClr val="lt1"/>
                </a:solidFill>
              </a:defRPr>
            </a:lvl1pPr>
            <a:lvl2pPr indent="-317500" lvl="1" marL="914400" rtl="0" algn="ctr">
              <a:spcBef>
                <a:spcPts val="1600"/>
              </a:spcBef>
              <a:spcAft>
                <a:spcPts val="0"/>
              </a:spcAft>
              <a:buClr>
                <a:schemeClr val="lt1"/>
              </a:buClr>
              <a:buSzPts val="1400"/>
              <a:buChar char="○"/>
              <a:defRPr>
                <a:solidFill>
                  <a:schemeClr val="lt1"/>
                </a:solidFill>
              </a:defRPr>
            </a:lvl2pPr>
            <a:lvl3pPr indent="-317500" lvl="2" marL="1371600" rtl="0" algn="ctr">
              <a:spcBef>
                <a:spcPts val="1600"/>
              </a:spcBef>
              <a:spcAft>
                <a:spcPts val="0"/>
              </a:spcAft>
              <a:buClr>
                <a:schemeClr val="lt1"/>
              </a:buClr>
              <a:buSzPts val="1400"/>
              <a:buChar char="■"/>
              <a:defRPr>
                <a:solidFill>
                  <a:schemeClr val="lt1"/>
                </a:solidFill>
              </a:defRPr>
            </a:lvl3pPr>
            <a:lvl4pPr indent="-317500" lvl="3" marL="1828800" rtl="0" algn="ctr">
              <a:spcBef>
                <a:spcPts val="1600"/>
              </a:spcBef>
              <a:spcAft>
                <a:spcPts val="0"/>
              </a:spcAft>
              <a:buClr>
                <a:schemeClr val="lt1"/>
              </a:buClr>
              <a:buSzPts val="1400"/>
              <a:buChar char="●"/>
              <a:defRPr>
                <a:solidFill>
                  <a:schemeClr val="lt1"/>
                </a:solidFill>
              </a:defRPr>
            </a:lvl4pPr>
            <a:lvl5pPr indent="-317500" lvl="4" marL="2286000" rtl="0" algn="ctr">
              <a:spcBef>
                <a:spcPts val="1600"/>
              </a:spcBef>
              <a:spcAft>
                <a:spcPts val="0"/>
              </a:spcAft>
              <a:buClr>
                <a:schemeClr val="lt1"/>
              </a:buClr>
              <a:buSzPts val="1400"/>
              <a:buChar char="○"/>
              <a:defRPr>
                <a:solidFill>
                  <a:schemeClr val="lt1"/>
                </a:solidFill>
              </a:defRPr>
            </a:lvl5pPr>
            <a:lvl6pPr indent="-317500" lvl="5" marL="2743200" rtl="0" algn="ctr">
              <a:spcBef>
                <a:spcPts val="1600"/>
              </a:spcBef>
              <a:spcAft>
                <a:spcPts val="0"/>
              </a:spcAft>
              <a:buClr>
                <a:schemeClr val="lt1"/>
              </a:buClr>
              <a:buSzPts val="1400"/>
              <a:buChar char="■"/>
              <a:defRPr>
                <a:solidFill>
                  <a:schemeClr val="lt1"/>
                </a:solidFill>
              </a:defRPr>
            </a:lvl6pPr>
            <a:lvl7pPr indent="-317500" lvl="6" marL="3200400" rtl="0" algn="ctr">
              <a:spcBef>
                <a:spcPts val="1600"/>
              </a:spcBef>
              <a:spcAft>
                <a:spcPts val="0"/>
              </a:spcAft>
              <a:buClr>
                <a:schemeClr val="lt1"/>
              </a:buClr>
              <a:buSzPts val="1400"/>
              <a:buChar char="●"/>
              <a:defRPr>
                <a:solidFill>
                  <a:schemeClr val="lt1"/>
                </a:solidFill>
              </a:defRPr>
            </a:lvl7pPr>
            <a:lvl8pPr indent="-317500" lvl="7" marL="3657600" rtl="0" algn="ctr">
              <a:spcBef>
                <a:spcPts val="1600"/>
              </a:spcBef>
              <a:spcAft>
                <a:spcPts val="0"/>
              </a:spcAft>
              <a:buClr>
                <a:schemeClr val="lt1"/>
              </a:buClr>
              <a:buSzPts val="1400"/>
              <a:buChar char="○"/>
              <a:defRPr>
                <a:solidFill>
                  <a:schemeClr val="lt1"/>
                </a:solidFill>
              </a:defRPr>
            </a:lvl8pPr>
            <a:lvl9pPr indent="-317500" lvl="8" marL="4114800" rtl="0" algn="ctr">
              <a:spcBef>
                <a:spcPts val="1600"/>
              </a:spcBef>
              <a:spcAft>
                <a:spcPts val="1600"/>
              </a:spcAft>
              <a:buClr>
                <a:schemeClr val="lt1"/>
              </a:buClr>
              <a:buSzPts val="1400"/>
              <a:buChar char="■"/>
              <a:defRPr>
                <a:solidFill>
                  <a:schemeClr val="lt1"/>
                </a:solidFill>
              </a:defRPr>
            </a:lvl9pPr>
          </a:lstStyle>
          <a:p/>
        </p:txBody>
      </p:sp>
      <p:sp>
        <p:nvSpPr>
          <p:cNvPr id="135" name="Google Shape;135;p23"/>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36" name="Shape 136"/>
        <p:cNvGrpSpPr/>
        <p:nvPr/>
      </p:nvGrpSpPr>
      <p:grpSpPr>
        <a:xfrm>
          <a:off x="0" y="0"/>
          <a:ext cx="0" cy="0"/>
          <a:chOff x="0" y="0"/>
          <a:chExt cx="0" cy="0"/>
        </a:xfrm>
      </p:grpSpPr>
      <p:sp>
        <p:nvSpPr>
          <p:cNvPr id="137" name="Google Shape;137;p24"/>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5"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28" name="Google Shape;28;p4"/>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9" name="Google Shape;2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30" name="Shape 30"/>
        <p:cNvGrpSpPr/>
        <p:nvPr/>
      </p:nvGrpSpPr>
      <p:grpSpPr>
        <a:xfrm>
          <a:off x="0" y="0"/>
          <a:ext cx="0" cy="0"/>
          <a:chOff x="0" y="0"/>
          <a:chExt cx="0" cy="0"/>
        </a:xfrm>
      </p:grpSpPr>
      <p:sp>
        <p:nvSpPr>
          <p:cNvPr id="31" name="Google Shape;31;p5"/>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32" name="Google Shape;32;p5"/>
          <p:cNvSpPr txBox="1"/>
          <p:nvPr>
            <p:ph idx="1" type="body"/>
          </p:nvPr>
        </p:nvSpPr>
        <p:spPr>
          <a:xfrm>
            <a:off x="311700" y="1266175"/>
            <a:ext cx="3999900" cy="33027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3" name="Google Shape;33;p5"/>
          <p:cNvSpPr txBox="1"/>
          <p:nvPr>
            <p:ph idx="2" type="body"/>
          </p:nvPr>
        </p:nvSpPr>
        <p:spPr>
          <a:xfrm>
            <a:off x="4832400" y="1266175"/>
            <a:ext cx="3999900" cy="33027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4" name="Google Shape;3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5" name="Shape 35"/>
        <p:cNvGrpSpPr/>
        <p:nvPr/>
      </p:nvGrpSpPr>
      <p:grpSpPr>
        <a:xfrm>
          <a:off x="0" y="0"/>
          <a:ext cx="0" cy="0"/>
          <a:chOff x="0" y="0"/>
          <a:chExt cx="0" cy="0"/>
        </a:xfrm>
      </p:grpSpPr>
      <p:sp>
        <p:nvSpPr>
          <p:cNvPr id="36" name="Google Shape;36;p6"/>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37" name="Google Shape;3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8" name="Shape 38"/>
        <p:cNvGrpSpPr/>
        <p:nvPr/>
      </p:nvGrpSpPr>
      <p:grpSpPr>
        <a:xfrm>
          <a:off x="0" y="0"/>
          <a:ext cx="0" cy="0"/>
          <a:chOff x="0" y="0"/>
          <a:chExt cx="0" cy="0"/>
        </a:xfrm>
      </p:grpSpPr>
      <p:sp>
        <p:nvSpPr>
          <p:cNvPr id="39" name="Google Shape;3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40" name="Google Shape;4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41" name="Google Shape;4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6"/>
        </a:solidFill>
      </p:bgPr>
    </p:bg>
    <p:spTree>
      <p:nvGrpSpPr>
        <p:cNvPr id="42" name="Shape 42"/>
        <p:cNvGrpSpPr/>
        <p:nvPr/>
      </p:nvGrpSpPr>
      <p:grpSpPr>
        <a:xfrm>
          <a:off x="0" y="0"/>
          <a:ext cx="0" cy="0"/>
          <a:chOff x="0" y="0"/>
          <a:chExt cx="0" cy="0"/>
        </a:xfrm>
      </p:grpSpPr>
      <p:sp>
        <p:nvSpPr>
          <p:cNvPr id="43" name="Google Shape;43;p8"/>
          <p:cNvSpPr txBox="1"/>
          <p:nvPr>
            <p:ph type="title"/>
          </p:nvPr>
        </p:nvSpPr>
        <p:spPr>
          <a:xfrm>
            <a:off x="490250" y="526350"/>
            <a:ext cx="5613600" cy="40908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dk2"/>
              </a:buClr>
              <a:buSzPts val="5400"/>
              <a:buNone/>
              <a:defRPr b="0" sz="5400">
                <a:solidFill>
                  <a:schemeClr val="dk2"/>
                </a:solidFill>
              </a:defRPr>
            </a:lvl1pPr>
            <a:lvl2pPr lvl="1" rtl="0">
              <a:spcBef>
                <a:spcPts val="0"/>
              </a:spcBef>
              <a:spcAft>
                <a:spcPts val="0"/>
              </a:spcAft>
              <a:buClr>
                <a:schemeClr val="dk2"/>
              </a:buClr>
              <a:buSzPts val="5400"/>
              <a:buNone/>
              <a:defRPr b="0" sz="5400">
                <a:solidFill>
                  <a:schemeClr val="dk2"/>
                </a:solidFill>
              </a:defRPr>
            </a:lvl2pPr>
            <a:lvl3pPr lvl="2" rtl="0">
              <a:spcBef>
                <a:spcPts val="0"/>
              </a:spcBef>
              <a:spcAft>
                <a:spcPts val="0"/>
              </a:spcAft>
              <a:buClr>
                <a:schemeClr val="dk2"/>
              </a:buClr>
              <a:buSzPts val="5400"/>
              <a:buNone/>
              <a:defRPr b="0" sz="5400">
                <a:solidFill>
                  <a:schemeClr val="dk2"/>
                </a:solidFill>
              </a:defRPr>
            </a:lvl3pPr>
            <a:lvl4pPr lvl="3" rtl="0">
              <a:spcBef>
                <a:spcPts val="0"/>
              </a:spcBef>
              <a:spcAft>
                <a:spcPts val="0"/>
              </a:spcAft>
              <a:buClr>
                <a:schemeClr val="dk2"/>
              </a:buClr>
              <a:buSzPts val="5400"/>
              <a:buNone/>
              <a:defRPr b="0" sz="5400">
                <a:solidFill>
                  <a:schemeClr val="dk2"/>
                </a:solidFill>
              </a:defRPr>
            </a:lvl4pPr>
            <a:lvl5pPr lvl="4" rtl="0">
              <a:spcBef>
                <a:spcPts val="0"/>
              </a:spcBef>
              <a:spcAft>
                <a:spcPts val="0"/>
              </a:spcAft>
              <a:buClr>
                <a:schemeClr val="dk2"/>
              </a:buClr>
              <a:buSzPts val="5400"/>
              <a:buNone/>
              <a:defRPr b="0" sz="5400">
                <a:solidFill>
                  <a:schemeClr val="dk2"/>
                </a:solidFill>
              </a:defRPr>
            </a:lvl5pPr>
            <a:lvl6pPr lvl="5" rtl="0">
              <a:spcBef>
                <a:spcPts val="0"/>
              </a:spcBef>
              <a:spcAft>
                <a:spcPts val="0"/>
              </a:spcAft>
              <a:buClr>
                <a:schemeClr val="dk2"/>
              </a:buClr>
              <a:buSzPts val="5400"/>
              <a:buNone/>
              <a:defRPr b="0" sz="5400">
                <a:solidFill>
                  <a:schemeClr val="dk2"/>
                </a:solidFill>
              </a:defRPr>
            </a:lvl6pPr>
            <a:lvl7pPr lvl="6" rtl="0">
              <a:spcBef>
                <a:spcPts val="0"/>
              </a:spcBef>
              <a:spcAft>
                <a:spcPts val="0"/>
              </a:spcAft>
              <a:buClr>
                <a:schemeClr val="dk2"/>
              </a:buClr>
              <a:buSzPts val="5400"/>
              <a:buNone/>
              <a:defRPr b="0" sz="5400">
                <a:solidFill>
                  <a:schemeClr val="dk2"/>
                </a:solidFill>
              </a:defRPr>
            </a:lvl7pPr>
            <a:lvl8pPr lvl="7" rtl="0">
              <a:spcBef>
                <a:spcPts val="0"/>
              </a:spcBef>
              <a:spcAft>
                <a:spcPts val="0"/>
              </a:spcAft>
              <a:buClr>
                <a:schemeClr val="dk2"/>
              </a:buClr>
              <a:buSzPts val="5400"/>
              <a:buNone/>
              <a:defRPr b="0" sz="5400">
                <a:solidFill>
                  <a:schemeClr val="dk2"/>
                </a:solidFill>
              </a:defRPr>
            </a:lvl8pPr>
            <a:lvl9pPr lvl="8" rtl="0">
              <a:spcBef>
                <a:spcPts val="0"/>
              </a:spcBef>
              <a:spcAft>
                <a:spcPts val="0"/>
              </a:spcAft>
              <a:buClr>
                <a:schemeClr val="dk2"/>
              </a:buClr>
              <a:buSzPts val="5400"/>
              <a:buNone/>
              <a:defRPr b="0" sz="5400">
                <a:solidFill>
                  <a:schemeClr val="dk2"/>
                </a:solidFill>
              </a:defRPr>
            </a:lvl9pPr>
          </a:lstStyle>
          <a:p/>
        </p:txBody>
      </p:sp>
      <p:sp>
        <p:nvSpPr>
          <p:cNvPr id="44" name="Google Shape;4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9"/>
          <p:cNvSpPr/>
          <p:nvPr/>
        </p:nvSpPr>
        <p:spPr>
          <a:xfrm>
            <a:off x="4572000" y="0"/>
            <a:ext cx="45720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7" name="Google Shape;47;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8" name="Google Shape;48;p9"/>
          <p:cNvSpPr txBox="1"/>
          <p:nvPr>
            <p:ph type="title"/>
          </p:nvPr>
        </p:nvSpPr>
        <p:spPr>
          <a:xfrm>
            <a:off x="265500" y="1039675"/>
            <a:ext cx="4045200" cy="1675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49" name="Google Shape;49;p9"/>
          <p:cNvSpPr txBox="1"/>
          <p:nvPr>
            <p:ph idx="1" type="subTitle"/>
          </p:nvPr>
        </p:nvSpPr>
        <p:spPr>
          <a:xfrm>
            <a:off x="265500" y="27268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50" name="Google Shape;50;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51" name="Google Shape;51;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52" name="Shape 52"/>
        <p:cNvGrpSpPr/>
        <p:nvPr/>
      </p:nvGrpSpPr>
      <p:grpSpPr>
        <a:xfrm>
          <a:off x="0" y="0"/>
          <a:ext cx="0" cy="0"/>
          <a:chOff x="0" y="0"/>
          <a:chExt cx="0" cy="0"/>
        </a:xfrm>
      </p:grpSpPr>
      <p:sp>
        <p:nvSpPr>
          <p:cNvPr id="53" name="Google Shape;53;p10"/>
          <p:cNvSpPr txBox="1"/>
          <p:nvPr>
            <p:ph idx="1" type="body"/>
          </p:nvPr>
        </p:nvSpPr>
        <p:spPr>
          <a:xfrm>
            <a:off x="311700" y="4230725"/>
            <a:ext cx="5998800" cy="5988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p:txBody>
      </p:sp>
      <p:sp>
        <p:nvSpPr>
          <p:cNvPr id="54" name="Google Shape;54;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tropic">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1pPr>
            <a:lvl2pPr lvl="1"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2pPr>
            <a:lvl3pPr lvl="2"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3pPr>
            <a:lvl4pPr lvl="3"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4pPr>
            <a:lvl5pPr lvl="4"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5pPr>
            <a:lvl6pPr lvl="5"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6pPr>
            <a:lvl7pPr lvl="6"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7pPr>
            <a:lvl8pPr lvl="7"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8pPr>
            <a:lvl9pPr lvl="8"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9pPr>
          </a:lstStyle>
          <a:p/>
        </p:txBody>
      </p:sp>
      <p:sp>
        <p:nvSpPr>
          <p:cNvPr id="7" name="Google Shape;7;p1"/>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indent="-317500" lvl="1" marL="9144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indent="-317500" lvl="2" marL="13716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indent="-317500" lvl="3" marL="18288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indent="-317500" lvl="4" marL="22860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indent="-317500" lvl="5" marL="27432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indent="-317500" lvl="6" marL="32004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indent="-317500" lvl="7" marL="36576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indent="-317500" lvl="8" marL="4114800" rtl="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latin typeface="Open Sans"/>
                <a:ea typeface="Open Sans"/>
                <a:cs typeface="Open Sans"/>
                <a:sym typeface="Open Sans"/>
              </a:defRPr>
            </a:lvl1pPr>
            <a:lvl2pPr lvl="1" rtl="0" algn="r">
              <a:buNone/>
              <a:defRPr sz="1000">
                <a:solidFill>
                  <a:schemeClr val="dk2"/>
                </a:solidFill>
                <a:latin typeface="Open Sans"/>
                <a:ea typeface="Open Sans"/>
                <a:cs typeface="Open Sans"/>
                <a:sym typeface="Open Sans"/>
              </a:defRPr>
            </a:lvl2pPr>
            <a:lvl3pPr lvl="2" rtl="0" algn="r">
              <a:buNone/>
              <a:defRPr sz="1000">
                <a:solidFill>
                  <a:schemeClr val="dk2"/>
                </a:solidFill>
                <a:latin typeface="Open Sans"/>
                <a:ea typeface="Open Sans"/>
                <a:cs typeface="Open Sans"/>
                <a:sym typeface="Open Sans"/>
              </a:defRPr>
            </a:lvl3pPr>
            <a:lvl4pPr lvl="3" rtl="0" algn="r">
              <a:buNone/>
              <a:defRPr sz="1000">
                <a:solidFill>
                  <a:schemeClr val="dk2"/>
                </a:solidFill>
                <a:latin typeface="Open Sans"/>
                <a:ea typeface="Open Sans"/>
                <a:cs typeface="Open Sans"/>
                <a:sym typeface="Open Sans"/>
              </a:defRPr>
            </a:lvl4pPr>
            <a:lvl5pPr lvl="4" rtl="0" algn="r">
              <a:buNone/>
              <a:defRPr sz="1000">
                <a:solidFill>
                  <a:schemeClr val="dk2"/>
                </a:solidFill>
                <a:latin typeface="Open Sans"/>
                <a:ea typeface="Open Sans"/>
                <a:cs typeface="Open Sans"/>
                <a:sym typeface="Open Sans"/>
              </a:defRPr>
            </a:lvl5pPr>
            <a:lvl6pPr lvl="5" rtl="0" algn="r">
              <a:buNone/>
              <a:defRPr sz="1000">
                <a:solidFill>
                  <a:schemeClr val="dk2"/>
                </a:solidFill>
                <a:latin typeface="Open Sans"/>
                <a:ea typeface="Open Sans"/>
                <a:cs typeface="Open Sans"/>
                <a:sym typeface="Open Sans"/>
              </a:defRPr>
            </a:lvl6pPr>
            <a:lvl7pPr lvl="6" rtl="0" algn="r">
              <a:buNone/>
              <a:defRPr sz="1000">
                <a:solidFill>
                  <a:schemeClr val="dk2"/>
                </a:solidFill>
                <a:latin typeface="Open Sans"/>
                <a:ea typeface="Open Sans"/>
                <a:cs typeface="Open Sans"/>
                <a:sym typeface="Open Sans"/>
              </a:defRPr>
            </a:lvl7pPr>
            <a:lvl8pPr lvl="7" rtl="0" algn="r">
              <a:buNone/>
              <a:defRPr sz="1000">
                <a:solidFill>
                  <a:schemeClr val="dk2"/>
                </a:solidFill>
                <a:latin typeface="Open Sans"/>
                <a:ea typeface="Open Sans"/>
                <a:cs typeface="Open Sans"/>
                <a:sym typeface="Open Sans"/>
              </a:defRPr>
            </a:lvl8pPr>
            <a:lvl9pPr lvl="8" rtl="0" algn="r">
              <a:buNone/>
              <a:defRPr sz="1000">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geometric">
    <p:bg>
      <p:bgPr>
        <a:solidFill>
          <a:schemeClr val="lt1"/>
        </a:solidFill>
      </p:bgPr>
    </p:bg>
    <p:spTree>
      <p:nvGrpSpPr>
        <p:cNvPr id="62" name="Shape 62"/>
        <p:cNvGrpSpPr/>
        <p:nvPr/>
      </p:nvGrpSpPr>
      <p:grpSpPr>
        <a:xfrm>
          <a:off x="0" y="0"/>
          <a:ext cx="0" cy="0"/>
          <a:chOff x="0" y="0"/>
          <a:chExt cx="0" cy="0"/>
        </a:xfrm>
      </p:grpSpPr>
      <p:sp>
        <p:nvSpPr>
          <p:cNvPr id="63" name="Google Shape;63;p13"/>
          <p:cNvSpPr txBox="1"/>
          <p:nvPr>
            <p:ph type="title"/>
          </p:nvPr>
        </p:nvSpPr>
        <p:spPr>
          <a:xfrm>
            <a:off x="311700" y="410000"/>
            <a:ext cx="8520600" cy="6078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1pPr>
            <a:lvl2pPr lvl="1"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p:txBody>
      </p:sp>
      <p:sp>
        <p:nvSpPr>
          <p:cNvPr id="64" name="Google Shape;64;p13"/>
          <p:cNvSpPr txBox="1"/>
          <p:nvPr>
            <p:ph idx="1" type="body"/>
          </p:nvPr>
        </p:nvSpPr>
        <p:spPr>
          <a:xfrm>
            <a:off x="311700" y="1229875"/>
            <a:ext cx="8520600" cy="33390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indent="-317500" lvl="1" marL="9144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2pPr>
            <a:lvl3pPr indent="-317500" lvl="2" marL="13716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3pPr>
            <a:lvl4pPr indent="-317500" lvl="3" marL="18288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4pPr>
            <a:lvl5pPr indent="-317500" lvl="4" marL="22860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5pPr>
            <a:lvl6pPr indent="-317500" lvl="5" marL="27432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6pPr>
            <a:lvl7pPr indent="-317500" lvl="6" marL="32004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7pPr>
            <a:lvl8pPr indent="-317500" lvl="7" marL="36576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8pPr>
            <a:lvl9pPr indent="-317500" lvl="8" marL="4114800" rtl="0">
              <a:lnSpc>
                <a:spcPct val="115000"/>
              </a:lnSpc>
              <a:spcBef>
                <a:spcPts val="1600"/>
              </a:spcBef>
              <a:spcAft>
                <a:spcPts val="1600"/>
              </a:spcAft>
              <a:buClr>
                <a:schemeClr val="dk2"/>
              </a:buClr>
              <a:buSzPts val="1400"/>
              <a:buFont typeface="Roboto"/>
              <a:buChar char="■"/>
              <a:defRPr>
                <a:solidFill>
                  <a:schemeClr val="dk2"/>
                </a:solidFill>
                <a:latin typeface="Roboto"/>
                <a:ea typeface="Roboto"/>
                <a:cs typeface="Roboto"/>
                <a:sym typeface="Roboto"/>
              </a:defRPr>
            </a:lvl9pPr>
          </a:lstStyle>
          <a:p/>
        </p:txBody>
      </p:sp>
      <p:sp>
        <p:nvSpPr>
          <p:cNvPr id="65" name="Google Shape;65;p13"/>
          <p:cNvSpPr txBox="1"/>
          <p:nvPr>
            <p:ph idx="12" type="sldNum"/>
          </p:nvPr>
        </p:nvSpPr>
        <p:spPr>
          <a:xfrm>
            <a:off x="8460431" y="4651190"/>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lt1"/>
                </a:solidFill>
                <a:latin typeface="Roboto"/>
                <a:ea typeface="Roboto"/>
                <a:cs typeface="Roboto"/>
                <a:sym typeface="Roboto"/>
              </a:defRPr>
            </a:lvl1pPr>
            <a:lvl2pPr lvl="1" rtl="0" algn="r">
              <a:buNone/>
              <a:defRPr sz="1000">
                <a:solidFill>
                  <a:schemeClr val="lt1"/>
                </a:solidFill>
                <a:latin typeface="Roboto"/>
                <a:ea typeface="Roboto"/>
                <a:cs typeface="Roboto"/>
                <a:sym typeface="Roboto"/>
              </a:defRPr>
            </a:lvl2pPr>
            <a:lvl3pPr lvl="2" rtl="0" algn="r">
              <a:buNone/>
              <a:defRPr sz="1000">
                <a:solidFill>
                  <a:schemeClr val="lt1"/>
                </a:solidFill>
                <a:latin typeface="Roboto"/>
                <a:ea typeface="Roboto"/>
                <a:cs typeface="Roboto"/>
                <a:sym typeface="Roboto"/>
              </a:defRPr>
            </a:lvl3pPr>
            <a:lvl4pPr lvl="3" rtl="0" algn="r">
              <a:buNone/>
              <a:defRPr sz="1000">
                <a:solidFill>
                  <a:schemeClr val="lt1"/>
                </a:solidFill>
                <a:latin typeface="Roboto"/>
                <a:ea typeface="Roboto"/>
                <a:cs typeface="Roboto"/>
                <a:sym typeface="Roboto"/>
              </a:defRPr>
            </a:lvl4pPr>
            <a:lvl5pPr lvl="4" rtl="0" algn="r">
              <a:buNone/>
              <a:defRPr sz="1000">
                <a:solidFill>
                  <a:schemeClr val="lt1"/>
                </a:solidFill>
                <a:latin typeface="Roboto"/>
                <a:ea typeface="Roboto"/>
                <a:cs typeface="Roboto"/>
                <a:sym typeface="Roboto"/>
              </a:defRPr>
            </a:lvl5pPr>
            <a:lvl6pPr lvl="5" rtl="0" algn="r">
              <a:buNone/>
              <a:defRPr sz="1000">
                <a:solidFill>
                  <a:schemeClr val="lt1"/>
                </a:solidFill>
                <a:latin typeface="Roboto"/>
                <a:ea typeface="Roboto"/>
                <a:cs typeface="Roboto"/>
                <a:sym typeface="Roboto"/>
              </a:defRPr>
            </a:lvl6pPr>
            <a:lvl7pPr lvl="6" rtl="0" algn="r">
              <a:buNone/>
              <a:defRPr sz="1000">
                <a:solidFill>
                  <a:schemeClr val="lt1"/>
                </a:solidFill>
                <a:latin typeface="Roboto"/>
                <a:ea typeface="Roboto"/>
                <a:cs typeface="Roboto"/>
                <a:sym typeface="Roboto"/>
              </a:defRPr>
            </a:lvl7pPr>
            <a:lvl8pPr lvl="7" rtl="0" algn="r">
              <a:buNone/>
              <a:defRPr sz="1000">
                <a:solidFill>
                  <a:schemeClr val="lt1"/>
                </a:solidFill>
                <a:latin typeface="Roboto"/>
                <a:ea typeface="Roboto"/>
                <a:cs typeface="Roboto"/>
                <a:sym typeface="Roboto"/>
              </a:defRPr>
            </a:lvl8pPr>
            <a:lvl9pPr lvl="8" rtl="0" algn="r">
              <a:buNone/>
              <a:defRPr sz="1000">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cte.illinois.edu/resources/topics/methods/strateg.html" TargetMode="Externa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5.jp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www.celt.iastate.edu/teaching/effective-teaching-practices/revised-blooms-taxonomy/revised-blooms-taxonomy-flash-version" TargetMode="Externa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s://better-teams.com/2018/08/10/think-pair-square-share/" TargetMode="External"/><Relationship Id="rId4" Type="http://schemas.openxmlformats.org/officeDocument/2006/relationships/hyperlink" Target="https://www.mentoringminds.com/learn/blog/help-students-ask-great-questions/" TargetMode="External"/><Relationship Id="rId5" Type="http://schemas.openxmlformats.org/officeDocument/2006/relationships/hyperlink" Target="https://www.mindtools.com/pages/article/newTMC_91.htm" TargetMode="External"/><Relationship Id="rId6" Type="http://schemas.openxmlformats.org/officeDocument/2006/relationships/hyperlink" Target="https://rightquestion.org/what-is-the-qft/" TargetMode="External"/><Relationship Id="rId7" Type="http://schemas.openxmlformats.org/officeDocument/2006/relationships/hyperlink" Target="http://www.sethjaeger.com/" TargetMode="External"/><Relationship Id="rId8"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hyperlink" Target="https://www.goodreads.com/author/show/26897.Anne_Bishop" TargetMode="External"/><Relationship Id="rId4" Type="http://schemas.openxmlformats.org/officeDocument/2006/relationships/hyperlink" Target="https://www.goodreads.com/work/quotes/353853" TargetMode="External"/><Relationship Id="rId5" Type="http://schemas.openxmlformats.org/officeDocument/2006/relationships/image" Target="../media/image1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hyperlink" Target="https://www.goodreads.com/author/show/26897.Anne_Bishop" TargetMode="External"/><Relationship Id="rId4" Type="http://schemas.openxmlformats.org/officeDocument/2006/relationships/hyperlink" Target="https://www.goodreads.com/work/quotes/353853" TargetMode="External"/><Relationship Id="rId5" Type="http://schemas.openxmlformats.org/officeDocument/2006/relationships/image" Target="../media/image1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5.png"/><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hyperlink" Target="https://usdac.us/nativeland"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 Id="rId3" Type="http://schemas.openxmlformats.org/officeDocument/2006/relationships/image" Target="../media/image19.png"/><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8.png"/><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2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4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1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2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hyperlink" Target="https://education.microsoft.com/skype-in-the-classroom/mystery-skype" TargetMode="External"/><Relationship Id="rId4" Type="http://schemas.openxmlformats.org/officeDocument/2006/relationships/image" Target="../media/image38.png"/><Relationship Id="rId5" Type="http://schemas.openxmlformats.org/officeDocument/2006/relationships/hyperlink" Target="http://www.youtube.com/watch?v=eRf7_nX74PA" TargetMode="External"/><Relationship Id="rId6" Type="http://schemas.openxmlformats.org/officeDocument/2006/relationships/image" Target="../media/image44.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26.png"/><Relationship Id="rId4" Type="http://schemas.openxmlformats.org/officeDocument/2006/relationships/image" Target="../media/image33.png"/><Relationship Id="rId11" Type="http://schemas.openxmlformats.org/officeDocument/2006/relationships/image" Target="../media/image40.png"/><Relationship Id="rId10" Type="http://schemas.openxmlformats.org/officeDocument/2006/relationships/hyperlink" Target="https://www.teachthought.com/critical-thinking/28-critical-thinking-question-stems-content-area/" TargetMode="External"/><Relationship Id="rId9" Type="http://schemas.openxmlformats.org/officeDocument/2006/relationships/image" Target="../media/image30.png"/><Relationship Id="rId5" Type="http://schemas.openxmlformats.org/officeDocument/2006/relationships/image" Target="../media/image39.png"/><Relationship Id="rId6" Type="http://schemas.openxmlformats.org/officeDocument/2006/relationships/image" Target="../media/image37.png"/><Relationship Id="rId7" Type="http://schemas.openxmlformats.org/officeDocument/2006/relationships/image" Target="../media/image36.png"/><Relationship Id="rId8" Type="http://schemas.openxmlformats.org/officeDocument/2006/relationships/image" Target="../media/image4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45.png"/><Relationship Id="rId4" Type="http://schemas.openxmlformats.org/officeDocument/2006/relationships/hyperlink" Target="https://wegrowteachers.com/20-questions-to-help-students-think-critically-about-news/" TargetMode="External"/><Relationship Id="rId5" Type="http://schemas.openxmlformats.org/officeDocument/2006/relationships/image" Target="../media/image32.png"/><Relationship Id="rId6" Type="http://schemas.openxmlformats.org/officeDocument/2006/relationships/image" Target="../media/image3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hyperlink" Target="http://5habitsdaily.blogspot.com/" TargetMode="External"/><Relationship Id="rId4" Type="http://schemas.openxmlformats.org/officeDocument/2006/relationships/image" Target="../media/image2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hyperlink" Target="http://5habitsdaily.blogspot.com/" TargetMode="External"/><Relationship Id="rId4" Type="http://schemas.openxmlformats.org/officeDocument/2006/relationships/hyperlink" Target="http://www.complex.com/sneakers/2013/11/things-twitter-changed-about-sneakers/" TargetMode="External"/><Relationship Id="rId5" Type="http://schemas.openxmlformats.org/officeDocument/2006/relationships/image" Target="../media/image3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hyperlink" Target="http://5habitsdaily.blogspot.com/" TargetMode="External"/><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4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hyperlink" Target="http://cte.illinois.edu/resources/topics/methods/strateg.html"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1" name="Shape 141"/>
        <p:cNvGrpSpPr/>
        <p:nvPr/>
      </p:nvGrpSpPr>
      <p:grpSpPr>
        <a:xfrm>
          <a:off x="0" y="0"/>
          <a:ext cx="0" cy="0"/>
          <a:chOff x="0" y="0"/>
          <a:chExt cx="0" cy="0"/>
        </a:xfrm>
      </p:grpSpPr>
      <p:sp>
        <p:nvSpPr>
          <p:cNvPr id="142" name="Google Shape;142;p25"/>
          <p:cNvSpPr txBox="1"/>
          <p:nvPr>
            <p:ph type="ctrTitle"/>
          </p:nvPr>
        </p:nvSpPr>
        <p:spPr>
          <a:xfrm>
            <a:off x="197400" y="1549350"/>
            <a:ext cx="8749200" cy="1022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200"/>
              <a:t>Critical Questioning: </a:t>
            </a:r>
            <a:endParaRPr sz="4200"/>
          </a:p>
          <a:p>
            <a:pPr indent="0" lvl="0" marL="0" rtl="0" algn="ctr">
              <a:spcBef>
                <a:spcPts val="0"/>
              </a:spcBef>
              <a:spcAft>
                <a:spcPts val="0"/>
              </a:spcAft>
              <a:buNone/>
            </a:pPr>
            <a:r>
              <a:rPr lang="en" sz="4200"/>
              <a:t>Differentiating for High-Ability Students</a:t>
            </a:r>
            <a:endParaRPr sz="4200"/>
          </a:p>
        </p:txBody>
      </p:sp>
      <p:sp>
        <p:nvSpPr>
          <p:cNvPr id="143" name="Google Shape;143;p25"/>
          <p:cNvSpPr txBox="1"/>
          <p:nvPr>
            <p:ph idx="1" type="subTitle"/>
          </p:nvPr>
        </p:nvSpPr>
        <p:spPr>
          <a:xfrm>
            <a:off x="2136750" y="2571739"/>
            <a:ext cx="48705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t>Seth Jaeger</a:t>
            </a:r>
            <a:endParaRPr sz="2000"/>
          </a:p>
          <a:p>
            <a:pPr indent="0" lvl="0" marL="0" rtl="0" algn="ctr">
              <a:spcBef>
                <a:spcPts val="0"/>
              </a:spcBef>
              <a:spcAft>
                <a:spcPts val="0"/>
              </a:spcAft>
              <a:buNone/>
            </a:pPr>
            <a:r>
              <a:rPr lang="en" sz="2000"/>
              <a:t>Coordinator</a:t>
            </a:r>
            <a:r>
              <a:rPr lang="en" sz="2000"/>
              <a:t> of Gifted Programs</a:t>
            </a:r>
            <a:endParaRPr sz="2000"/>
          </a:p>
          <a:p>
            <a:pPr indent="0" lvl="0" marL="0" rtl="0" algn="ctr">
              <a:spcBef>
                <a:spcPts val="0"/>
              </a:spcBef>
              <a:spcAft>
                <a:spcPts val="0"/>
              </a:spcAft>
              <a:buNone/>
            </a:pPr>
            <a:r>
              <a:rPr lang="en" sz="2000"/>
              <a:t>Colegio Nueva Granada</a:t>
            </a:r>
            <a:endParaRPr sz="2000"/>
          </a:p>
          <a:p>
            <a:pPr indent="0" lvl="0" marL="0" rtl="0" algn="ctr">
              <a:spcBef>
                <a:spcPts val="0"/>
              </a:spcBef>
              <a:spcAft>
                <a:spcPts val="0"/>
              </a:spcAft>
              <a:buNone/>
            </a:pPr>
            <a:r>
              <a:rPr lang="en" sz="2000"/>
              <a:t>Bogotá</a:t>
            </a:r>
            <a:r>
              <a:rPr lang="en" sz="2000"/>
              <a:t>, Colombia</a:t>
            </a:r>
            <a:endParaRPr sz="20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 name="Shape 202"/>
        <p:cNvGrpSpPr/>
        <p:nvPr/>
      </p:nvGrpSpPr>
      <p:grpSpPr>
        <a:xfrm>
          <a:off x="0" y="0"/>
          <a:ext cx="0" cy="0"/>
          <a:chOff x="0" y="0"/>
          <a:chExt cx="0" cy="0"/>
        </a:xfrm>
      </p:grpSpPr>
      <p:sp>
        <p:nvSpPr>
          <p:cNvPr id="203" name="Google Shape;203;p34"/>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Why Question?</a:t>
            </a:r>
            <a:endParaRPr/>
          </a:p>
        </p:txBody>
      </p:sp>
      <p:sp>
        <p:nvSpPr>
          <p:cNvPr id="204" name="Google Shape;204;p34"/>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333333"/>
              </a:buClr>
              <a:buSzPts val="1800"/>
              <a:buFont typeface="Open Sans"/>
              <a:buChar char="●"/>
            </a:pPr>
            <a:r>
              <a:rPr lang="en"/>
              <a:t>Increase student </a:t>
            </a:r>
            <a:r>
              <a:rPr lang="en"/>
              <a:t>engagement</a:t>
            </a:r>
            <a:r>
              <a:rPr lang="en"/>
              <a:t> </a:t>
            </a:r>
            <a:endParaRPr/>
          </a:p>
          <a:p>
            <a:pPr indent="-342900" lvl="0" marL="457200" rtl="0" algn="l">
              <a:spcBef>
                <a:spcPts val="0"/>
              </a:spcBef>
              <a:spcAft>
                <a:spcPts val="0"/>
              </a:spcAft>
              <a:buClr>
                <a:srgbClr val="333333"/>
              </a:buClr>
              <a:buSzPts val="1800"/>
              <a:buFont typeface="Open Sans"/>
              <a:buChar char="●"/>
            </a:pPr>
            <a:r>
              <a:rPr lang="en">
                <a:solidFill>
                  <a:srgbClr val="333333"/>
                </a:solidFill>
              </a:rPr>
              <a:t>evaluating students' preparation and comprehension</a:t>
            </a:r>
            <a:endParaRPr>
              <a:solidFill>
                <a:srgbClr val="333333"/>
              </a:solidFill>
            </a:endParaRPr>
          </a:p>
          <a:p>
            <a:pPr indent="-342900" lvl="0" marL="457200" rtl="0" algn="l">
              <a:spcBef>
                <a:spcPts val="0"/>
              </a:spcBef>
              <a:spcAft>
                <a:spcPts val="0"/>
              </a:spcAft>
              <a:buClr>
                <a:srgbClr val="333333"/>
              </a:buClr>
              <a:buSzPts val="1800"/>
              <a:buFont typeface="Open Sans"/>
              <a:buChar char="●"/>
            </a:pPr>
            <a:r>
              <a:rPr lang="en">
                <a:solidFill>
                  <a:srgbClr val="333333"/>
                </a:solidFill>
              </a:rPr>
              <a:t>diagnosing students' strengths and weaknesses</a:t>
            </a:r>
            <a:endParaRPr>
              <a:solidFill>
                <a:srgbClr val="333333"/>
              </a:solidFill>
            </a:endParaRPr>
          </a:p>
          <a:p>
            <a:pPr indent="-342900" lvl="0" marL="457200" rtl="0" algn="l">
              <a:spcBef>
                <a:spcPts val="0"/>
              </a:spcBef>
              <a:spcAft>
                <a:spcPts val="0"/>
              </a:spcAft>
              <a:buClr>
                <a:srgbClr val="333333"/>
              </a:buClr>
              <a:buSzPts val="1800"/>
              <a:buFont typeface="Open Sans"/>
              <a:buChar char="●"/>
            </a:pPr>
            <a:r>
              <a:rPr lang="en">
                <a:solidFill>
                  <a:srgbClr val="333333"/>
                </a:solidFill>
              </a:rPr>
              <a:t>reviewing and/or summarizing content</a:t>
            </a:r>
            <a:endParaRPr>
              <a:solidFill>
                <a:srgbClr val="333333"/>
              </a:solidFill>
            </a:endParaRPr>
          </a:p>
          <a:p>
            <a:pPr indent="-342900" lvl="0" marL="457200" rtl="0" algn="l">
              <a:spcBef>
                <a:spcPts val="0"/>
              </a:spcBef>
              <a:spcAft>
                <a:spcPts val="0"/>
              </a:spcAft>
              <a:buClr>
                <a:srgbClr val="333333"/>
              </a:buClr>
              <a:buSzPts val="1800"/>
              <a:buFont typeface="Open Sans"/>
              <a:buChar char="●"/>
            </a:pPr>
            <a:r>
              <a:rPr lang="en">
                <a:solidFill>
                  <a:srgbClr val="333333"/>
                </a:solidFill>
              </a:rPr>
              <a:t>encouraging students to think more deeply and critically</a:t>
            </a:r>
            <a:endParaRPr>
              <a:solidFill>
                <a:srgbClr val="333333"/>
              </a:solidFill>
            </a:endParaRPr>
          </a:p>
          <a:p>
            <a:pPr indent="-342900" lvl="0" marL="457200" rtl="0" algn="l">
              <a:spcBef>
                <a:spcPts val="0"/>
              </a:spcBef>
              <a:spcAft>
                <a:spcPts val="0"/>
              </a:spcAft>
              <a:buClr>
                <a:srgbClr val="333333"/>
              </a:buClr>
              <a:buSzPts val="1800"/>
              <a:buFont typeface="Open Sans"/>
              <a:buChar char="●"/>
            </a:pPr>
            <a:r>
              <a:rPr lang="en">
                <a:solidFill>
                  <a:srgbClr val="333333"/>
                </a:solidFill>
              </a:rPr>
              <a:t>problem solving</a:t>
            </a:r>
            <a:endParaRPr>
              <a:solidFill>
                <a:srgbClr val="333333"/>
              </a:solidFill>
            </a:endParaRPr>
          </a:p>
          <a:p>
            <a:pPr indent="-342900" lvl="0" marL="457200" rtl="0" algn="l">
              <a:spcBef>
                <a:spcPts val="0"/>
              </a:spcBef>
              <a:spcAft>
                <a:spcPts val="0"/>
              </a:spcAft>
              <a:buClr>
                <a:srgbClr val="333333"/>
              </a:buClr>
              <a:buSzPts val="1800"/>
              <a:buFont typeface="Open Sans"/>
              <a:buChar char="●"/>
            </a:pPr>
            <a:r>
              <a:rPr lang="en">
                <a:solidFill>
                  <a:srgbClr val="333333"/>
                </a:solidFill>
              </a:rPr>
              <a:t>encouraging discussions</a:t>
            </a:r>
            <a:endParaRPr>
              <a:solidFill>
                <a:srgbClr val="333333"/>
              </a:solidFill>
            </a:endParaRPr>
          </a:p>
          <a:p>
            <a:pPr indent="-342900" lvl="0" marL="457200" rtl="0" algn="l">
              <a:spcBef>
                <a:spcPts val="0"/>
              </a:spcBef>
              <a:spcAft>
                <a:spcPts val="0"/>
              </a:spcAft>
              <a:buClr>
                <a:srgbClr val="333333"/>
              </a:buClr>
              <a:buSzPts val="1800"/>
              <a:buFont typeface="Open Sans"/>
              <a:buChar char="●"/>
            </a:pPr>
            <a:r>
              <a:rPr lang="en">
                <a:solidFill>
                  <a:srgbClr val="333333"/>
                </a:solidFill>
              </a:rPr>
              <a:t>stimulating students to seek information on their own</a:t>
            </a:r>
            <a:endParaRPr>
              <a:solidFill>
                <a:srgbClr val="333333"/>
              </a:solidFill>
            </a:endParaRPr>
          </a:p>
          <a:p>
            <a:pPr indent="0" lvl="0" marL="457200" rtl="0" algn="l">
              <a:spcBef>
                <a:spcPts val="800"/>
              </a:spcBef>
              <a:spcAft>
                <a:spcPts val="0"/>
              </a:spcAft>
              <a:buNone/>
            </a:pPr>
            <a:r>
              <a:t/>
            </a:r>
            <a:endParaRPr>
              <a:solidFill>
                <a:srgbClr val="333333"/>
              </a:solidFill>
            </a:endParaRPr>
          </a:p>
          <a:p>
            <a:pPr indent="0" lvl="0" marL="0" rtl="0" algn="r">
              <a:spcBef>
                <a:spcPts val="800"/>
              </a:spcBef>
              <a:spcAft>
                <a:spcPts val="0"/>
              </a:spcAft>
              <a:buNone/>
            </a:pPr>
            <a:r>
              <a:rPr lang="en" sz="1350">
                <a:solidFill>
                  <a:srgbClr val="000000"/>
                </a:solidFill>
                <a:highlight>
                  <a:srgbClr val="FFFFFF"/>
                </a:highlight>
              </a:rPr>
              <a:t>“Questioning Strategies.” Center for Teaching Excellence. University of Illinois at Urbana-Champaign. </a:t>
            </a:r>
            <a:r>
              <a:rPr lang="en" sz="1350" u="sng">
                <a:solidFill>
                  <a:srgbClr val="000000"/>
                </a:solidFill>
                <a:highlight>
                  <a:srgbClr val="FFFFFF"/>
                </a:highlight>
                <a:hlinkClick r:id="rId3"/>
              </a:rPr>
              <a:t>http://cte.illinois.edu/resources/topics/methods/strateg.html</a:t>
            </a:r>
            <a:r>
              <a:rPr lang="en" sz="1350">
                <a:solidFill>
                  <a:srgbClr val="000000"/>
                </a:solidFill>
                <a:highlight>
                  <a:srgbClr val="FFFFFF"/>
                </a:highlight>
              </a:rPr>
              <a:t>.</a:t>
            </a:r>
            <a:endParaRPr/>
          </a:p>
          <a:p>
            <a:pPr indent="0" lvl="0" marL="457200" rtl="0" algn="l">
              <a:spcBef>
                <a:spcPts val="1600"/>
              </a:spcBef>
              <a:spcAft>
                <a:spcPts val="0"/>
              </a:spcAft>
              <a:buNone/>
            </a:pPr>
            <a:r>
              <a:t/>
            </a:r>
            <a:endParaRPr>
              <a:solidFill>
                <a:srgbClr val="333333"/>
              </a:solidFill>
            </a:endParaRPr>
          </a:p>
          <a:p>
            <a:pPr indent="0" lvl="0" marL="457200" rtl="0" algn="l">
              <a:spcBef>
                <a:spcPts val="800"/>
              </a:spcBef>
              <a:spcAft>
                <a:spcPts val="0"/>
              </a:spcAft>
              <a:buNone/>
            </a:pPr>
            <a:r>
              <a:t/>
            </a:r>
            <a:endParaRPr>
              <a:solidFill>
                <a:srgbClr val="333333"/>
              </a:solidFill>
            </a:endParaRPr>
          </a:p>
          <a:p>
            <a:pPr indent="0" lvl="0" marL="0" rtl="0" algn="l">
              <a:spcBef>
                <a:spcPts val="800"/>
              </a:spcBef>
              <a:spcAft>
                <a:spcPts val="1600"/>
              </a:spcAft>
              <a:buNone/>
            </a:pPr>
            <a:r>
              <a:t/>
            </a:r>
            <a:endParaRPr/>
          </a:p>
        </p:txBody>
      </p:sp>
      <p:pic>
        <p:nvPicPr>
          <p:cNvPr id="205" name="Google Shape;205;p34"/>
          <p:cNvPicPr preferRelativeResize="0"/>
          <p:nvPr/>
        </p:nvPicPr>
        <p:blipFill>
          <a:blip r:embed="rId4">
            <a:alphaModFix/>
          </a:blip>
          <a:stretch>
            <a:fillRect/>
          </a:stretch>
        </p:blipFill>
        <p:spPr>
          <a:xfrm>
            <a:off x="6979750" y="249650"/>
            <a:ext cx="1852550" cy="18525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9" name="Shape 209"/>
        <p:cNvGrpSpPr/>
        <p:nvPr/>
      </p:nvGrpSpPr>
      <p:grpSpPr>
        <a:xfrm>
          <a:off x="0" y="0"/>
          <a:ext cx="0" cy="0"/>
          <a:chOff x="0" y="0"/>
          <a:chExt cx="0" cy="0"/>
        </a:xfrm>
      </p:grpSpPr>
      <p:sp>
        <p:nvSpPr>
          <p:cNvPr id="210" name="Google Shape;210;p35"/>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Why Question?</a:t>
            </a:r>
            <a:endParaRPr/>
          </a:p>
        </p:txBody>
      </p:sp>
      <p:sp>
        <p:nvSpPr>
          <p:cNvPr id="211" name="Google Shape;211;p35"/>
          <p:cNvSpPr txBox="1"/>
          <p:nvPr>
            <p:ph idx="1" type="body"/>
          </p:nvPr>
        </p:nvSpPr>
        <p:spPr>
          <a:xfrm>
            <a:off x="311700" y="1152425"/>
            <a:ext cx="8520600" cy="3302700"/>
          </a:xfrm>
          <a:prstGeom prst="rect">
            <a:avLst/>
          </a:prstGeom>
        </p:spPr>
        <p:txBody>
          <a:bodyPr anchorCtr="0" anchor="t" bIns="91425" lIns="91425" spcFirstLastPara="1" rIns="91425" wrap="square" tIns="91425">
            <a:noAutofit/>
          </a:bodyPr>
          <a:lstStyle/>
          <a:p>
            <a:pPr indent="0" lvl="0" marL="0" rtl="0" algn="l">
              <a:spcBef>
                <a:spcPts val="2000"/>
              </a:spcBef>
              <a:spcAft>
                <a:spcPts val="0"/>
              </a:spcAft>
              <a:buNone/>
            </a:pPr>
            <a:r>
              <a:rPr lang="en" sz="2800">
                <a:solidFill>
                  <a:srgbClr val="000000"/>
                </a:solidFill>
              </a:rPr>
              <a:t>Self-questioning (metacognitive strategy):</a:t>
            </a:r>
            <a:endParaRPr sz="2800">
              <a:solidFill>
                <a:srgbClr val="000000"/>
              </a:solidFill>
            </a:endParaRPr>
          </a:p>
          <a:p>
            <a:pPr indent="-342900" lvl="0" marL="457200" rtl="0" algn="l">
              <a:spcBef>
                <a:spcPts val="2000"/>
              </a:spcBef>
              <a:spcAft>
                <a:spcPts val="0"/>
              </a:spcAft>
              <a:buSzPts val="1800"/>
              <a:buChar char="●"/>
            </a:pPr>
            <a:r>
              <a:rPr lang="en" sz="2200">
                <a:solidFill>
                  <a:srgbClr val="000000"/>
                </a:solidFill>
              </a:rPr>
              <a:t>Student formulation of their own questions is one of the most effective metacognitive strategies</a:t>
            </a:r>
            <a:endParaRPr sz="2200">
              <a:solidFill>
                <a:srgbClr val="000000"/>
              </a:solidFill>
            </a:endParaRPr>
          </a:p>
          <a:p>
            <a:pPr indent="-342900" lvl="0" marL="457200" rtl="0" algn="l">
              <a:spcBef>
                <a:spcPts val="0"/>
              </a:spcBef>
              <a:spcAft>
                <a:spcPts val="0"/>
              </a:spcAft>
              <a:buSzPts val="1800"/>
              <a:buChar char="●"/>
            </a:pPr>
            <a:r>
              <a:rPr lang="en" sz="2200">
                <a:solidFill>
                  <a:srgbClr val="000000"/>
                </a:solidFill>
              </a:rPr>
              <a:t>Engaging in pre-lesson self-questioning improved students rate of learning by nearly 50% (Hattie, p.193)</a:t>
            </a:r>
            <a:endParaRPr sz="2200">
              <a:solidFill>
                <a:srgbClr val="000000"/>
              </a:solidFill>
            </a:endParaRPr>
          </a:p>
          <a:p>
            <a:pPr indent="0" lvl="0" marL="0" rtl="0" algn="r">
              <a:spcBef>
                <a:spcPts val="0"/>
              </a:spcBef>
              <a:spcAft>
                <a:spcPts val="0"/>
              </a:spcAft>
              <a:buNone/>
            </a:pPr>
            <a:r>
              <a:rPr lang="en" sz="2800">
                <a:solidFill>
                  <a:srgbClr val="000000"/>
                </a:solidFill>
              </a:rPr>
              <a:t>John Hattie</a:t>
            </a:r>
            <a:endParaRPr sz="2800">
              <a:solidFill>
                <a:srgbClr val="000000"/>
              </a:solidFill>
            </a:endParaRPr>
          </a:p>
          <a:p>
            <a:pPr indent="0" lvl="0" marL="0" rtl="0" algn="r">
              <a:spcBef>
                <a:spcPts val="0"/>
              </a:spcBef>
              <a:spcAft>
                <a:spcPts val="0"/>
              </a:spcAft>
              <a:buNone/>
            </a:pPr>
            <a:r>
              <a:rPr i="1" lang="en" sz="1600">
                <a:solidFill>
                  <a:srgbClr val="000000"/>
                </a:solidFill>
              </a:rPr>
              <a:t>Visible Learning: A Synthesis of Over 800</a:t>
            </a:r>
            <a:endParaRPr i="1" sz="1600">
              <a:solidFill>
                <a:srgbClr val="000000"/>
              </a:solidFill>
            </a:endParaRPr>
          </a:p>
          <a:p>
            <a:pPr indent="0" lvl="0" marL="0" rtl="0" algn="r">
              <a:spcBef>
                <a:spcPts val="0"/>
              </a:spcBef>
              <a:spcAft>
                <a:spcPts val="0"/>
              </a:spcAft>
              <a:buNone/>
            </a:pPr>
            <a:r>
              <a:rPr i="1" lang="en" sz="1600">
                <a:solidFill>
                  <a:srgbClr val="000000"/>
                </a:solidFill>
              </a:rPr>
              <a:t>Meta-Analyses Relating to Achievement, 2008</a:t>
            </a:r>
            <a:endParaRPr i="1" sz="1600">
              <a:solidFill>
                <a:srgbClr val="000000"/>
              </a:solidFill>
            </a:endParaRPr>
          </a:p>
          <a:p>
            <a:pPr indent="0" lvl="0" marL="0" rtl="0" algn="l">
              <a:spcBef>
                <a:spcPts val="0"/>
              </a:spcBef>
              <a:spcAft>
                <a:spcPts val="1600"/>
              </a:spcAft>
              <a:buNone/>
            </a:pPr>
            <a:r>
              <a:t/>
            </a:r>
            <a:endParaRPr/>
          </a:p>
        </p:txBody>
      </p:sp>
      <p:pic>
        <p:nvPicPr>
          <p:cNvPr id="212" name="Google Shape;212;p35"/>
          <p:cNvPicPr preferRelativeResize="0"/>
          <p:nvPr/>
        </p:nvPicPr>
        <p:blipFill>
          <a:blip r:embed="rId3">
            <a:alphaModFix/>
          </a:blip>
          <a:stretch>
            <a:fillRect/>
          </a:stretch>
        </p:blipFill>
        <p:spPr>
          <a:xfrm>
            <a:off x="7463250" y="306575"/>
            <a:ext cx="1428750" cy="14287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 name="Shape 216"/>
        <p:cNvGrpSpPr/>
        <p:nvPr/>
      </p:nvGrpSpPr>
      <p:grpSpPr>
        <a:xfrm>
          <a:off x="0" y="0"/>
          <a:ext cx="0" cy="0"/>
          <a:chOff x="0" y="0"/>
          <a:chExt cx="0" cy="0"/>
        </a:xfrm>
      </p:grpSpPr>
      <p:sp>
        <p:nvSpPr>
          <p:cNvPr id="217" name="Google Shape;217;p36"/>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HOTS through Questioning</a:t>
            </a:r>
            <a:endParaRPr/>
          </a:p>
        </p:txBody>
      </p:sp>
      <p:sp>
        <p:nvSpPr>
          <p:cNvPr id="218" name="Google Shape;218;p36"/>
          <p:cNvSpPr txBox="1"/>
          <p:nvPr>
            <p:ph idx="1" type="body"/>
          </p:nvPr>
        </p:nvSpPr>
        <p:spPr>
          <a:xfrm>
            <a:off x="0" y="1070950"/>
            <a:ext cx="8832300" cy="3498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Bloom’s and Revised Bloom’s</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r">
              <a:spcBef>
                <a:spcPts val="1600"/>
              </a:spcBef>
              <a:spcAft>
                <a:spcPts val="1600"/>
              </a:spcAft>
              <a:buNone/>
            </a:pPr>
            <a:r>
              <a:rPr lang="en"/>
              <a:t>Anderson &amp; Krauthwohl, et. al (2001)</a:t>
            </a:r>
            <a:endParaRPr/>
          </a:p>
        </p:txBody>
      </p:sp>
      <p:pic>
        <p:nvPicPr>
          <p:cNvPr id="219" name="Google Shape;219;p36"/>
          <p:cNvPicPr preferRelativeResize="0"/>
          <p:nvPr/>
        </p:nvPicPr>
        <p:blipFill>
          <a:blip r:embed="rId3">
            <a:alphaModFix/>
          </a:blip>
          <a:stretch>
            <a:fillRect/>
          </a:stretch>
        </p:blipFill>
        <p:spPr>
          <a:xfrm>
            <a:off x="1785100" y="1439400"/>
            <a:ext cx="5573801" cy="329917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 name="Shape 223"/>
        <p:cNvGrpSpPr/>
        <p:nvPr/>
      </p:nvGrpSpPr>
      <p:grpSpPr>
        <a:xfrm>
          <a:off x="0" y="0"/>
          <a:ext cx="0" cy="0"/>
          <a:chOff x="0" y="0"/>
          <a:chExt cx="0" cy="0"/>
        </a:xfrm>
      </p:grpSpPr>
      <p:sp>
        <p:nvSpPr>
          <p:cNvPr id="224" name="Google Shape;224;p37"/>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highlight>
                  <a:srgbClr val="FFFFFF"/>
                </a:highlight>
              </a:rPr>
              <a:t>HOTS through Questioning</a:t>
            </a:r>
            <a:endParaRPr>
              <a:highlight>
                <a:srgbClr val="FFFFFF"/>
              </a:highlight>
            </a:endParaRPr>
          </a:p>
        </p:txBody>
      </p:sp>
      <p:sp>
        <p:nvSpPr>
          <p:cNvPr id="225" name="Google Shape;225;p37"/>
          <p:cNvSpPr txBox="1"/>
          <p:nvPr>
            <p:ph idx="1" type="body"/>
          </p:nvPr>
        </p:nvSpPr>
        <p:spPr>
          <a:xfrm>
            <a:off x="0" y="1070950"/>
            <a:ext cx="8832300" cy="3498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Bloom’s and Revised Bloom’s</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r">
              <a:spcBef>
                <a:spcPts val="1600"/>
              </a:spcBef>
              <a:spcAft>
                <a:spcPts val="1600"/>
              </a:spcAft>
              <a:buNone/>
            </a:pPr>
            <a:r>
              <a:t/>
            </a:r>
            <a:endParaRPr/>
          </a:p>
        </p:txBody>
      </p:sp>
      <p:pic>
        <p:nvPicPr>
          <p:cNvPr id="226" name="Google Shape;226;p37"/>
          <p:cNvPicPr preferRelativeResize="0"/>
          <p:nvPr/>
        </p:nvPicPr>
        <p:blipFill>
          <a:blip r:embed="rId3">
            <a:alphaModFix/>
          </a:blip>
          <a:stretch>
            <a:fillRect/>
          </a:stretch>
        </p:blipFill>
        <p:spPr>
          <a:xfrm>
            <a:off x="1833275" y="1439400"/>
            <a:ext cx="5072700" cy="3002575"/>
          </a:xfrm>
          <a:prstGeom prst="rect">
            <a:avLst/>
          </a:prstGeom>
          <a:noFill/>
          <a:ln>
            <a:noFill/>
          </a:ln>
        </p:spPr>
      </p:pic>
      <p:pic>
        <p:nvPicPr>
          <p:cNvPr id="227" name="Google Shape;227;p37"/>
          <p:cNvPicPr preferRelativeResize="0"/>
          <p:nvPr/>
        </p:nvPicPr>
        <p:blipFill rotWithShape="1">
          <a:blip r:embed="rId4">
            <a:alphaModFix/>
          </a:blip>
          <a:srcRect b="0" l="0" r="0" t="0"/>
          <a:stretch/>
        </p:blipFill>
        <p:spPr>
          <a:xfrm>
            <a:off x="1740419" y="1070950"/>
            <a:ext cx="4987456" cy="3804500"/>
          </a:xfrm>
          <a:prstGeom prst="rect">
            <a:avLst/>
          </a:prstGeom>
          <a:noFill/>
          <a:ln>
            <a:noFill/>
          </a:ln>
        </p:spPr>
      </p:pic>
      <p:sp>
        <p:nvSpPr>
          <p:cNvPr id="228" name="Google Shape;228;p37"/>
          <p:cNvSpPr txBox="1"/>
          <p:nvPr/>
        </p:nvSpPr>
        <p:spPr>
          <a:xfrm>
            <a:off x="6513375" y="3497925"/>
            <a:ext cx="646200" cy="7074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highlight>
                <a:srgbClr val="FFFFFF"/>
              </a:high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2" name="Shape 232"/>
        <p:cNvGrpSpPr/>
        <p:nvPr/>
      </p:nvGrpSpPr>
      <p:grpSpPr>
        <a:xfrm>
          <a:off x="0" y="0"/>
          <a:ext cx="0" cy="0"/>
          <a:chOff x="0" y="0"/>
          <a:chExt cx="0" cy="0"/>
        </a:xfrm>
      </p:grpSpPr>
      <p:sp>
        <p:nvSpPr>
          <p:cNvPr id="233" name="Google Shape;233;p38"/>
          <p:cNvSpPr txBox="1"/>
          <p:nvPr>
            <p:ph type="title"/>
          </p:nvPr>
        </p:nvSpPr>
        <p:spPr>
          <a:xfrm>
            <a:off x="311700" y="180750"/>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Heer (2012)</a:t>
            </a:r>
            <a:r>
              <a:rPr lang="en"/>
              <a:t> Model of Learning Objectives</a:t>
            </a:r>
            <a:endParaRPr/>
          </a:p>
        </p:txBody>
      </p:sp>
      <p:sp>
        <p:nvSpPr>
          <p:cNvPr id="234" name="Google Shape;234;p38"/>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35" name="Google Shape;235;p38">
            <a:hlinkClick r:id="rId3"/>
          </p:cNvPr>
          <p:cNvPicPr preferRelativeResize="0"/>
          <p:nvPr/>
        </p:nvPicPr>
        <p:blipFill>
          <a:blip r:embed="rId4">
            <a:alphaModFix/>
          </a:blip>
          <a:stretch>
            <a:fillRect/>
          </a:stretch>
        </p:blipFill>
        <p:spPr>
          <a:xfrm>
            <a:off x="1942900" y="888151"/>
            <a:ext cx="5906075" cy="399175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9" name="Shape 239"/>
        <p:cNvGrpSpPr/>
        <p:nvPr/>
      </p:nvGrpSpPr>
      <p:grpSpPr>
        <a:xfrm>
          <a:off x="0" y="0"/>
          <a:ext cx="0" cy="0"/>
          <a:chOff x="0" y="0"/>
          <a:chExt cx="0" cy="0"/>
        </a:xfrm>
      </p:grpSpPr>
      <p:sp>
        <p:nvSpPr>
          <p:cNvPr id="240" name="Google Shape;240;p39"/>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Protocols for Questions</a:t>
            </a:r>
            <a:endParaRPr/>
          </a:p>
        </p:txBody>
      </p:sp>
      <p:sp>
        <p:nvSpPr>
          <p:cNvPr id="241" name="Google Shape;241;p39"/>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393700" lvl="0" marL="457200" rtl="0" algn="l">
              <a:spcBef>
                <a:spcPts val="0"/>
              </a:spcBef>
              <a:spcAft>
                <a:spcPts val="0"/>
              </a:spcAft>
              <a:buSzPts val="2600"/>
              <a:buChar char="●"/>
            </a:pPr>
            <a:r>
              <a:rPr lang="en" sz="2600" u="sng">
                <a:solidFill>
                  <a:schemeClr val="hlink"/>
                </a:solidFill>
                <a:hlinkClick r:id="rId3"/>
              </a:rPr>
              <a:t>Think Pair Square</a:t>
            </a:r>
            <a:endParaRPr sz="2600"/>
          </a:p>
          <a:p>
            <a:pPr indent="-393700" lvl="0" marL="457200" rtl="0" algn="l">
              <a:spcBef>
                <a:spcPts val="0"/>
              </a:spcBef>
              <a:spcAft>
                <a:spcPts val="0"/>
              </a:spcAft>
              <a:buSzPts val="2600"/>
              <a:buChar char="●"/>
            </a:pPr>
            <a:r>
              <a:rPr lang="en" sz="2600" u="sng">
                <a:solidFill>
                  <a:schemeClr val="hlink"/>
                </a:solidFill>
                <a:hlinkClick r:id="rId4"/>
              </a:rPr>
              <a:t>10x10</a:t>
            </a:r>
            <a:endParaRPr sz="2600"/>
          </a:p>
          <a:p>
            <a:pPr indent="-393700" lvl="0" marL="457200" rtl="0" algn="l">
              <a:spcBef>
                <a:spcPts val="0"/>
              </a:spcBef>
              <a:spcAft>
                <a:spcPts val="0"/>
              </a:spcAft>
              <a:buSzPts val="2600"/>
              <a:buChar char="●"/>
            </a:pPr>
            <a:r>
              <a:rPr lang="en" sz="2600" u="sng">
                <a:solidFill>
                  <a:schemeClr val="hlink"/>
                </a:solidFill>
                <a:hlinkClick r:id="rId5"/>
              </a:rPr>
              <a:t>Ladder of Inference</a:t>
            </a:r>
            <a:endParaRPr sz="2600"/>
          </a:p>
          <a:p>
            <a:pPr indent="-393700" lvl="0" marL="457200" rtl="0" algn="l">
              <a:spcBef>
                <a:spcPts val="0"/>
              </a:spcBef>
              <a:spcAft>
                <a:spcPts val="0"/>
              </a:spcAft>
              <a:buSzPts val="2600"/>
              <a:buChar char="●"/>
            </a:pPr>
            <a:r>
              <a:rPr lang="en" sz="2600" u="sng">
                <a:solidFill>
                  <a:schemeClr val="hlink"/>
                </a:solidFill>
                <a:hlinkClick r:id="rId6"/>
              </a:rPr>
              <a:t>Question Formulation Technique</a:t>
            </a:r>
            <a:endParaRPr sz="2600"/>
          </a:p>
          <a:p>
            <a:pPr indent="-393700" lvl="0" marL="457200" rtl="0" algn="l">
              <a:spcBef>
                <a:spcPts val="0"/>
              </a:spcBef>
              <a:spcAft>
                <a:spcPts val="0"/>
              </a:spcAft>
              <a:buSzPts val="2600"/>
              <a:buChar char="●"/>
            </a:pPr>
            <a:r>
              <a:rPr lang="en" sz="2600" u="sng">
                <a:solidFill>
                  <a:schemeClr val="hlink"/>
                </a:solidFill>
                <a:hlinkClick r:id="rId7"/>
              </a:rPr>
              <a:t>5 Habits Framework</a:t>
            </a:r>
            <a:endParaRPr sz="2600"/>
          </a:p>
        </p:txBody>
      </p:sp>
      <p:pic>
        <p:nvPicPr>
          <p:cNvPr id="242" name="Google Shape;242;p39"/>
          <p:cNvPicPr preferRelativeResize="0"/>
          <p:nvPr/>
        </p:nvPicPr>
        <p:blipFill>
          <a:blip r:embed="rId8">
            <a:alphaModFix/>
          </a:blip>
          <a:stretch>
            <a:fillRect/>
          </a:stretch>
        </p:blipFill>
        <p:spPr>
          <a:xfrm>
            <a:off x="6804150" y="445025"/>
            <a:ext cx="1428750" cy="14287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6" name="Shape 246"/>
        <p:cNvGrpSpPr/>
        <p:nvPr/>
      </p:nvGrpSpPr>
      <p:grpSpPr>
        <a:xfrm>
          <a:off x="0" y="0"/>
          <a:ext cx="0" cy="0"/>
          <a:chOff x="0" y="0"/>
          <a:chExt cx="0" cy="0"/>
        </a:xfrm>
      </p:grpSpPr>
      <p:sp>
        <p:nvSpPr>
          <p:cNvPr id="247" name="Google Shape;247;p40"/>
          <p:cNvSpPr txBox="1"/>
          <p:nvPr>
            <p:ph type="title"/>
          </p:nvPr>
        </p:nvSpPr>
        <p:spPr>
          <a:xfrm>
            <a:off x="311700" y="252150"/>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5 Habits of Mind/Critical Questioning</a:t>
            </a:r>
            <a:endParaRPr/>
          </a:p>
        </p:txBody>
      </p:sp>
      <p:sp>
        <p:nvSpPr>
          <p:cNvPr id="248" name="Google Shape;248;p40"/>
          <p:cNvSpPr txBox="1"/>
          <p:nvPr>
            <p:ph idx="1" type="body"/>
          </p:nvPr>
        </p:nvSpPr>
        <p:spPr>
          <a:xfrm>
            <a:off x="311700" y="1073425"/>
            <a:ext cx="8520600" cy="33027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sz="2200"/>
              <a:t>Developing Questions of:</a:t>
            </a:r>
            <a:endParaRPr sz="2200"/>
          </a:p>
          <a:p>
            <a:pPr indent="0" lvl="0" marL="457200" rtl="0" algn="l">
              <a:spcBef>
                <a:spcPts val="1600"/>
              </a:spcBef>
              <a:spcAft>
                <a:spcPts val="0"/>
              </a:spcAft>
              <a:buNone/>
            </a:pPr>
            <a:r>
              <a:rPr lang="en" sz="2200"/>
              <a:t>1) Evidence (How do I know what's true?)</a:t>
            </a:r>
            <a:endParaRPr sz="2200"/>
          </a:p>
          <a:p>
            <a:pPr indent="0" lvl="0" marL="457200" rtl="0" algn="l">
              <a:spcBef>
                <a:spcPts val="1600"/>
              </a:spcBef>
              <a:spcAft>
                <a:spcPts val="0"/>
              </a:spcAft>
              <a:buNone/>
            </a:pPr>
            <a:r>
              <a:rPr lang="en" sz="2200"/>
              <a:t>2) Perspective (Who might think differently?)</a:t>
            </a:r>
            <a:endParaRPr sz="2200"/>
          </a:p>
          <a:p>
            <a:pPr indent="0" lvl="0" marL="457200" rtl="0" algn="l">
              <a:spcBef>
                <a:spcPts val="1600"/>
              </a:spcBef>
              <a:spcAft>
                <a:spcPts val="0"/>
              </a:spcAft>
              <a:buNone/>
            </a:pPr>
            <a:r>
              <a:rPr lang="en" sz="2200"/>
              <a:t>3) Connections (What other areas of knowledge are connected?)</a:t>
            </a:r>
            <a:endParaRPr sz="2200"/>
          </a:p>
          <a:p>
            <a:pPr indent="0" lvl="0" marL="457200" rtl="0" algn="l">
              <a:spcBef>
                <a:spcPts val="1600"/>
              </a:spcBef>
              <a:spcAft>
                <a:spcPts val="0"/>
              </a:spcAft>
              <a:buNone/>
            </a:pPr>
            <a:r>
              <a:rPr lang="en" sz="2200"/>
              <a:t>4) Supposition (How might it be different if..?)</a:t>
            </a:r>
            <a:endParaRPr sz="2200"/>
          </a:p>
          <a:p>
            <a:pPr indent="0" lvl="0" marL="457200" rtl="0" algn="l">
              <a:spcBef>
                <a:spcPts val="1600"/>
              </a:spcBef>
              <a:spcAft>
                <a:spcPts val="0"/>
              </a:spcAft>
              <a:buNone/>
            </a:pPr>
            <a:r>
              <a:rPr lang="en" sz="2200"/>
              <a:t>5) Significance (Is this important?)</a:t>
            </a:r>
            <a:endParaRPr sz="2200"/>
          </a:p>
          <a:p>
            <a:pPr indent="0" lvl="0" marL="457200" rtl="0" algn="l">
              <a:spcBef>
                <a:spcPts val="1600"/>
              </a:spcBef>
              <a:spcAft>
                <a:spcPts val="1600"/>
              </a:spcAft>
              <a:buNone/>
            </a:pPr>
            <a:r>
              <a:t/>
            </a:r>
            <a:endParaRPr sz="2200"/>
          </a:p>
        </p:txBody>
      </p:sp>
      <p:pic>
        <p:nvPicPr>
          <p:cNvPr id="249" name="Google Shape;249;p40"/>
          <p:cNvPicPr preferRelativeResize="0"/>
          <p:nvPr/>
        </p:nvPicPr>
        <p:blipFill>
          <a:blip r:embed="rId3">
            <a:alphaModFix/>
          </a:blip>
          <a:stretch>
            <a:fillRect/>
          </a:stretch>
        </p:blipFill>
        <p:spPr>
          <a:xfrm>
            <a:off x="6804150" y="445025"/>
            <a:ext cx="1428750" cy="14287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8">
                                            <p:txEl>
                                              <p:pRg end="0" st="0"/>
                                            </p:txEl>
                                          </p:spTgt>
                                        </p:tgtEl>
                                        <p:attrNameLst>
                                          <p:attrName>style.visibility</p:attrName>
                                        </p:attrNameLst>
                                      </p:cBhvr>
                                      <p:to>
                                        <p:strVal val="visible"/>
                                      </p:to>
                                    </p:set>
                                    <p:animEffect filter="fade" transition="in">
                                      <p:cBhvr>
                                        <p:cTn dur="1000"/>
                                        <p:tgtEl>
                                          <p:spTgt spid="24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8">
                                            <p:txEl>
                                              <p:pRg end="1" st="1"/>
                                            </p:txEl>
                                          </p:spTgt>
                                        </p:tgtEl>
                                        <p:attrNameLst>
                                          <p:attrName>style.visibility</p:attrName>
                                        </p:attrNameLst>
                                      </p:cBhvr>
                                      <p:to>
                                        <p:strVal val="visible"/>
                                      </p:to>
                                    </p:set>
                                    <p:animEffect filter="fade" transition="in">
                                      <p:cBhvr>
                                        <p:cTn dur="1000"/>
                                        <p:tgtEl>
                                          <p:spTgt spid="24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8">
                                            <p:txEl>
                                              <p:pRg end="2" st="2"/>
                                            </p:txEl>
                                          </p:spTgt>
                                        </p:tgtEl>
                                        <p:attrNameLst>
                                          <p:attrName>style.visibility</p:attrName>
                                        </p:attrNameLst>
                                      </p:cBhvr>
                                      <p:to>
                                        <p:strVal val="visible"/>
                                      </p:to>
                                    </p:set>
                                    <p:animEffect filter="fade" transition="in">
                                      <p:cBhvr>
                                        <p:cTn dur="1000"/>
                                        <p:tgtEl>
                                          <p:spTgt spid="24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8">
                                            <p:txEl>
                                              <p:pRg end="3" st="3"/>
                                            </p:txEl>
                                          </p:spTgt>
                                        </p:tgtEl>
                                        <p:attrNameLst>
                                          <p:attrName>style.visibility</p:attrName>
                                        </p:attrNameLst>
                                      </p:cBhvr>
                                      <p:to>
                                        <p:strVal val="visible"/>
                                      </p:to>
                                    </p:set>
                                    <p:animEffect filter="fade" transition="in">
                                      <p:cBhvr>
                                        <p:cTn dur="1000"/>
                                        <p:tgtEl>
                                          <p:spTgt spid="24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8">
                                            <p:txEl>
                                              <p:pRg end="4" st="4"/>
                                            </p:txEl>
                                          </p:spTgt>
                                        </p:tgtEl>
                                        <p:attrNameLst>
                                          <p:attrName>style.visibility</p:attrName>
                                        </p:attrNameLst>
                                      </p:cBhvr>
                                      <p:to>
                                        <p:strVal val="visible"/>
                                      </p:to>
                                    </p:set>
                                    <p:animEffect filter="fade" transition="in">
                                      <p:cBhvr>
                                        <p:cTn dur="1000"/>
                                        <p:tgtEl>
                                          <p:spTgt spid="24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8">
                                            <p:txEl>
                                              <p:pRg end="5" st="5"/>
                                            </p:txEl>
                                          </p:spTgt>
                                        </p:tgtEl>
                                        <p:attrNameLst>
                                          <p:attrName>style.visibility</p:attrName>
                                        </p:attrNameLst>
                                      </p:cBhvr>
                                      <p:to>
                                        <p:strVal val="visible"/>
                                      </p:to>
                                    </p:set>
                                    <p:animEffect filter="fade" transition="in">
                                      <p:cBhvr>
                                        <p:cTn dur="1000"/>
                                        <p:tgtEl>
                                          <p:spTgt spid="248">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8">
                                            <p:txEl>
                                              <p:pRg end="6" st="6"/>
                                            </p:txEl>
                                          </p:spTgt>
                                        </p:tgtEl>
                                        <p:attrNameLst>
                                          <p:attrName>style.visibility</p:attrName>
                                        </p:attrNameLst>
                                      </p:cBhvr>
                                      <p:to>
                                        <p:strVal val="visible"/>
                                      </p:to>
                                    </p:set>
                                    <p:animEffect filter="fade" transition="in">
                                      <p:cBhvr>
                                        <p:cTn dur="1000"/>
                                        <p:tgtEl>
                                          <p:spTgt spid="248">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3" name="Shape 253"/>
        <p:cNvGrpSpPr/>
        <p:nvPr/>
      </p:nvGrpSpPr>
      <p:grpSpPr>
        <a:xfrm>
          <a:off x="0" y="0"/>
          <a:ext cx="0" cy="0"/>
          <a:chOff x="0" y="0"/>
          <a:chExt cx="0" cy="0"/>
        </a:xfrm>
      </p:grpSpPr>
      <p:sp>
        <p:nvSpPr>
          <p:cNvPr id="254" name="Google Shape;254;p41"/>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41"/>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descr="Evidence.PNG" id="256" name="Google Shape;256;p41"/>
          <p:cNvPicPr preferRelativeResize="0"/>
          <p:nvPr/>
        </p:nvPicPr>
        <p:blipFill>
          <a:blip r:embed="rId3">
            <a:alphaModFix/>
          </a:blip>
          <a:stretch>
            <a:fillRect/>
          </a:stretch>
        </p:blipFill>
        <p:spPr>
          <a:xfrm>
            <a:off x="551053" y="0"/>
            <a:ext cx="8041895" cy="5143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0" name="Shape 260"/>
        <p:cNvGrpSpPr/>
        <p:nvPr/>
      </p:nvGrpSpPr>
      <p:grpSpPr>
        <a:xfrm>
          <a:off x="0" y="0"/>
          <a:ext cx="0" cy="0"/>
          <a:chOff x="0" y="0"/>
          <a:chExt cx="0" cy="0"/>
        </a:xfrm>
      </p:grpSpPr>
      <p:sp>
        <p:nvSpPr>
          <p:cNvPr id="261" name="Google Shape;261;p42"/>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42"/>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descr="perspective.PNG" id="263" name="Google Shape;263;p42"/>
          <p:cNvPicPr preferRelativeResize="0"/>
          <p:nvPr/>
        </p:nvPicPr>
        <p:blipFill>
          <a:blip r:embed="rId3">
            <a:alphaModFix/>
          </a:blip>
          <a:stretch>
            <a:fillRect/>
          </a:stretch>
        </p:blipFill>
        <p:spPr>
          <a:xfrm>
            <a:off x="539238" y="0"/>
            <a:ext cx="8065525" cy="5143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7" name="Shape 267"/>
        <p:cNvGrpSpPr/>
        <p:nvPr/>
      </p:nvGrpSpPr>
      <p:grpSpPr>
        <a:xfrm>
          <a:off x="0" y="0"/>
          <a:ext cx="0" cy="0"/>
          <a:chOff x="0" y="0"/>
          <a:chExt cx="0" cy="0"/>
        </a:xfrm>
      </p:grpSpPr>
      <p:sp>
        <p:nvSpPr>
          <p:cNvPr id="268" name="Google Shape;268;p43"/>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43"/>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descr="connections.PNG" id="270" name="Google Shape;270;p43"/>
          <p:cNvPicPr preferRelativeResize="0"/>
          <p:nvPr/>
        </p:nvPicPr>
        <p:blipFill>
          <a:blip r:embed="rId3">
            <a:alphaModFix/>
          </a:blip>
          <a:stretch>
            <a:fillRect/>
          </a:stretch>
        </p:blipFill>
        <p:spPr>
          <a:xfrm>
            <a:off x="512076" y="0"/>
            <a:ext cx="8119847"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 name="Shape 147"/>
        <p:cNvGrpSpPr/>
        <p:nvPr/>
      </p:nvGrpSpPr>
      <p:grpSpPr>
        <a:xfrm>
          <a:off x="0" y="0"/>
          <a:ext cx="0" cy="0"/>
          <a:chOff x="0" y="0"/>
          <a:chExt cx="0" cy="0"/>
        </a:xfrm>
      </p:grpSpPr>
      <p:sp>
        <p:nvSpPr>
          <p:cNvPr id="148" name="Google Shape;148;p26"/>
          <p:cNvSpPr txBox="1"/>
          <p:nvPr>
            <p:ph type="ctrTitle"/>
          </p:nvPr>
        </p:nvSpPr>
        <p:spPr>
          <a:xfrm>
            <a:off x="1004150" y="1751764"/>
            <a:ext cx="7136700" cy="1022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sp>
        <p:nvSpPr>
          <p:cNvPr id="149" name="Google Shape;149;p26"/>
          <p:cNvSpPr txBox="1"/>
          <p:nvPr>
            <p:ph idx="1" type="subTitle"/>
          </p:nvPr>
        </p:nvSpPr>
        <p:spPr>
          <a:xfrm>
            <a:off x="2137225" y="2850039"/>
            <a:ext cx="48705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pic>
        <p:nvPicPr>
          <p:cNvPr id="150" name="Google Shape;150;p26"/>
          <p:cNvPicPr preferRelativeResize="0"/>
          <p:nvPr/>
        </p:nvPicPr>
        <p:blipFill>
          <a:blip r:embed="rId3">
            <a:alphaModFix/>
          </a:blip>
          <a:stretch>
            <a:fillRect/>
          </a:stretch>
        </p:blipFill>
        <p:spPr>
          <a:xfrm>
            <a:off x="762000" y="33338"/>
            <a:ext cx="7620000" cy="50768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4" name="Shape 274"/>
        <p:cNvGrpSpPr/>
        <p:nvPr/>
      </p:nvGrpSpPr>
      <p:grpSpPr>
        <a:xfrm>
          <a:off x="0" y="0"/>
          <a:ext cx="0" cy="0"/>
          <a:chOff x="0" y="0"/>
          <a:chExt cx="0" cy="0"/>
        </a:xfrm>
      </p:grpSpPr>
      <p:sp>
        <p:nvSpPr>
          <p:cNvPr id="275" name="Google Shape;275;p44"/>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44"/>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descr="supposition.PNG" id="277" name="Google Shape;277;p44"/>
          <p:cNvPicPr preferRelativeResize="0"/>
          <p:nvPr/>
        </p:nvPicPr>
        <p:blipFill>
          <a:blip r:embed="rId3">
            <a:alphaModFix/>
          </a:blip>
          <a:stretch>
            <a:fillRect/>
          </a:stretch>
        </p:blipFill>
        <p:spPr>
          <a:xfrm>
            <a:off x="559701" y="0"/>
            <a:ext cx="8024598" cy="5143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1" name="Shape 281"/>
        <p:cNvGrpSpPr/>
        <p:nvPr/>
      </p:nvGrpSpPr>
      <p:grpSpPr>
        <a:xfrm>
          <a:off x="0" y="0"/>
          <a:ext cx="0" cy="0"/>
          <a:chOff x="0" y="0"/>
          <a:chExt cx="0" cy="0"/>
        </a:xfrm>
      </p:grpSpPr>
      <p:sp>
        <p:nvSpPr>
          <p:cNvPr id="282" name="Google Shape;282;p45"/>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45"/>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descr="significance.PNG" id="284" name="Google Shape;284;p45"/>
          <p:cNvPicPr preferRelativeResize="0"/>
          <p:nvPr/>
        </p:nvPicPr>
        <p:blipFill>
          <a:blip r:embed="rId3">
            <a:alphaModFix/>
          </a:blip>
          <a:stretch>
            <a:fillRect/>
          </a:stretch>
        </p:blipFill>
        <p:spPr>
          <a:xfrm>
            <a:off x="539980" y="0"/>
            <a:ext cx="8064041" cy="5143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8" name="Shape 288"/>
        <p:cNvGrpSpPr/>
        <p:nvPr/>
      </p:nvGrpSpPr>
      <p:grpSpPr>
        <a:xfrm>
          <a:off x="0" y="0"/>
          <a:ext cx="0" cy="0"/>
          <a:chOff x="0" y="0"/>
          <a:chExt cx="0" cy="0"/>
        </a:xfrm>
      </p:grpSpPr>
      <p:sp>
        <p:nvSpPr>
          <p:cNvPr id="289" name="Google Shape;289;p46"/>
          <p:cNvSpPr txBox="1"/>
          <p:nvPr>
            <p:ph type="ctrTitle"/>
          </p:nvPr>
        </p:nvSpPr>
        <p:spPr>
          <a:xfrm>
            <a:off x="1004150" y="1751764"/>
            <a:ext cx="7136700" cy="1022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sp>
        <p:nvSpPr>
          <p:cNvPr id="290" name="Google Shape;290;p46"/>
          <p:cNvSpPr txBox="1"/>
          <p:nvPr>
            <p:ph idx="1" type="subTitle"/>
          </p:nvPr>
        </p:nvSpPr>
        <p:spPr>
          <a:xfrm>
            <a:off x="2137225" y="2850039"/>
            <a:ext cx="48705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pic>
        <p:nvPicPr>
          <p:cNvPr id="291" name="Google Shape;291;p46"/>
          <p:cNvPicPr preferRelativeResize="0"/>
          <p:nvPr/>
        </p:nvPicPr>
        <p:blipFill>
          <a:blip r:embed="rId3">
            <a:alphaModFix/>
          </a:blip>
          <a:stretch>
            <a:fillRect/>
          </a:stretch>
        </p:blipFill>
        <p:spPr>
          <a:xfrm>
            <a:off x="762000" y="33338"/>
            <a:ext cx="7620000" cy="50768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5" name="Shape 295"/>
        <p:cNvGrpSpPr/>
        <p:nvPr/>
      </p:nvGrpSpPr>
      <p:grpSpPr>
        <a:xfrm>
          <a:off x="0" y="0"/>
          <a:ext cx="0" cy="0"/>
          <a:chOff x="0" y="0"/>
          <a:chExt cx="0" cy="0"/>
        </a:xfrm>
      </p:grpSpPr>
      <p:sp>
        <p:nvSpPr>
          <p:cNvPr id="296" name="Google Shape;296;p47"/>
          <p:cNvSpPr txBox="1"/>
          <p:nvPr>
            <p:ph type="title"/>
          </p:nvPr>
        </p:nvSpPr>
        <p:spPr>
          <a:xfrm>
            <a:off x="311700" y="22697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the Purpose of a Question?</a:t>
            </a:r>
            <a:endParaRPr/>
          </a:p>
        </p:txBody>
      </p:sp>
      <p:sp>
        <p:nvSpPr>
          <p:cNvPr id="297" name="Google Shape;297;p47"/>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98" name="Google Shape;298;p47"/>
          <p:cNvPicPr preferRelativeResize="0"/>
          <p:nvPr/>
        </p:nvPicPr>
        <p:blipFill rotWithShape="1">
          <a:blip r:embed="rId3">
            <a:alphaModFix/>
          </a:blip>
          <a:srcRect b="0" l="0" r="0" t="9657"/>
          <a:stretch/>
        </p:blipFill>
        <p:spPr>
          <a:xfrm>
            <a:off x="1308500" y="868025"/>
            <a:ext cx="6107274" cy="413802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302" name="Shape 302"/>
        <p:cNvGrpSpPr/>
        <p:nvPr/>
      </p:nvGrpSpPr>
      <p:grpSpPr>
        <a:xfrm>
          <a:off x="0" y="0"/>
          <a:ext cx="0" cy="0"/>
          <a:chOff x="0" y="0"/>
          <a:chExt cx="0" cy="0"/>
        </a:xfrm>
      </p:grpSpPr>
      <p:sp>
        <p:nvSpPr>
          <p:cNvPr id="303" name="Google Shape;303;p48"/>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Question Formulation Technique</a:t>
            </a:r>
            <a:endParaRPr/>
          </a:p>
        </p:txBody>
      </p:sp>
      <p:sp>
        <p:nvSpPr>
          <p:cNvPr id="304" name="Google Shape;304;p48"/>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t>1. The Question Focus (QFocus) </a:t>
            </a:r>
            <a:br>
              <a:rPr lang="en" sz="2200"/>
            </a:br>
            <a:r>
              <a:rPr lang="en" sz="2200"/>
              <a:t>2. The Rules for Producing Questions </a:t>
            </a:r>
            <a:br>
              <a:rPr lang="en" sz="2200"/>
            </a:br>
            <a:r>
              <a:rPr lang="en" sz="2200"/>
              <a:t>3. Producing Questions </a:t>
            </a:r>
            <a:br>
              <a:rPr lang="en" sz="2200"/>
            </a:br>
            <a:r>
              <a:rPr lang="en" sz="2200"/>
              <a:t>4. Categorizing Questions </a:t>
            </a:r>
            <a:br>
              <a:rPr lang="en" sz="2200"/>
            </a:br>
            <a:r>
              <a:rPr lang="en" sz="2200"/>
              <a:t>5. Prioritizing Questions </a:t>
            </a:r>
            <a:br>
              <a:rPr lang="en" sz="2200"/>
            </a:br>
            <a:r>
              <a:rPr lang="en" sz="2200"/>
              <a:t>6. Next Steps </a:t>
            </a:r>
            <a:br>
              <a:rPr lang="en" sz="2200"/>
            </a:br>
            <a:r>
              <a:rPr lang="en" sz="2200"/>
              <a:t>7. Reflection</a:t>
            </a:r>
            <a:endParaRPr sz="2200"/>
          </a:p>
          <a:p>
            <a:pPr indent="0" lvl="0" marL="0" rtl="0" algn="r">
              <a:spcBef>
                <a:spcPts val="1600"/>
              </a:spcBef>
              <a:spcAft>
                <a:spcPts val="1600"/>
              </a:spcAft>
              <a:buNone/>
            </a:pPr>
            <a:r>
              <a:rPr lang="en" sz="2200"/>
              <a:t>Right Question Institute, 2018</a:t>
            </a:r>
            <a:br>
              <a:rPr lang="en" sz="2200"/>
            </a:br>
            <a:br>
              <a:rPr lang="en" sz="2200"/>
            </a:br>
            <a:br>
              <a:rPr lang="en" sz="2200"/>
            </a:br>
            <a:br>
              <a:rPr lang="en" sz="2200"/>
            </a:br>
            <a:br>
              <a:rPr lang="en" sz="2200"/>
            </a:br>
            <a:endParaRPr sz="2200"/>
          </a:p>
        </p:txBody>
      </p:sp>
      <p:pic>
        <p:nvPicPr>
          <p:cNvPr id="305" name="Google Shape;305;p48"/>
          <p:cNvPicPr preferRelativeResize="0"/>
          <p:nvPr/>
        </p:nvPicPr>
        <p:blipFill>
          <a:blip r:embed="rId3">
            <a:alphaModFix/>
          </a:blip>
          <a:stretch>
            <a:fillRect/>
          </a:stretch>
        </p:blipFill>
        <p:spPr>
          <a:xfrm>
            <a:off x="7658994" y="212069"/>
            <a:ext cx="1173300" cy="11733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309" name="Shape 309"/>
        <p:cNvGrpSpPr/>
        <p:nvPr/>
      </p:nvGrpSpPr>
      <p:grpSpPr>
        <a:xfrm>
          <a:off x="0" y="0"/>
          <a:ext cx="0" cy="0"/>
          <a:chOff x="0" y="0"/>
          <a:chExt cx="0" cy="0"/>
        </a:xfrm>
      </p:grpSpPr>
      <p:sp>
        <p:nvSpPr>
          <p:cNvPr id="310" name="Google Shape;310;p49"/>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Question Formulation Technique</a:t>
            </a:r>
            <a:endParaRPr/>
          </a:p>
        </p:txBody>
      </p:sp>
      <p:sp>
        <p:nvSpPr>
          <p:cNvPr id="311" name="Google Shape;311;p49"/>
          <p:cNvSpPr txBox="1"/>
          <p:nvPr>
            <p:ph idx="1" type="body"/>
          </p:nvPr>
        </p:nvSpPr>
        <p:spPr>
          <a:xfrm>
            <a:off x="311700" y="1266325"/>
            <a:ext cx="8520600" cy="330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181818"/>
                </a:solidFill>
                <a:highlight>
                  <a:schemeClr val="lt1"/>
                </a:highlight>
              </a:rPr>
              <a:t>“There are some questions that shouldn't be asked until a person is mature enough to appreciate the answers.” </a:t>
            </a:r>
            <a:endParaRPr sz="2400">
              <a:solidFill>
                <a:srgbClr val="181818"/>
              </a:solidFill>
              <a:highlight>
                <a:schemeClr val="lt1"/>
              </a:highlight>
            </a:endParaRPr>
          </a:p>
          <a:p>
            <a:pPr indent="457200" lvl="0" marL="2286000" rtl="0" algn="l">
              <a:spcBef>
                <a:spcPts val="1600"/>
              </a:spcBef>
              <a:spcAft>
                <a:spcPts val="0"/>
              </a:spcAft>
              <a:buNone/>
            </a:pPr>
            <a:r>
              <a:rPr lang="en" sz="2400">
                <a:solidFill>
                  <a:srgbClr val="181818"/>
                </a:solidFill>
                <a:highlight>
                  <a:schemeClr val="lt1"/>
                </a:highlight>
              </a:rPr>
              <a:t>― </a:t>
            </a:r>
            <a:r>
              <a:rPr lang="en" sz="2400">
                <a:solidFill>
                  <a:srgbClr val="333333"/>
                </a:solidFill>
                <a:highlight>
                  <a:schemeClr val="lt1"/>
                </a:highlight>
                <a:uFill>
                  <a:noFill/>
                </a:uFill>
                <a:hlinkClick r:id="rId3"/>
              </a:rPr>
              <a:t>Anne Bishop</a:t>
            </a:r>
            <a:r>
              <a:rPr lang="en" sz="2400">
                <a:solidFill>
                  <a:srgbClr val="181818"/>
                </a:solidFill>
                <a:highlight>
                  <a:schemeClr val="lt1"/>
                </a:highlight>
              </a:rPr>
              <a:t>, </a:t>
            </a:r>
            <a:r>
              <a:rPr lang="en" sz="2400" u="sng">
                <a:solidFill>
                  <a:srgbClr val="333333"/>
                </a:solidFill>
                <a:highlight>
                  <a:schemeClr val="lt1"/>
                </a:highlight>
                <a:hlinkClick r:id="rId4"/>
              </a:rPr>
              <a:t>Daughter of the Blood</a:t>
            </a:r>
            <a:endParaRPr sz="2400">
              <a:solidFill>
                <a:srgbClr val="434343"/>
              </a:solidFill>
            </a:endParaRPr>
          </a:p>
          <a:p>
            <a:pPr indent="0" lvl="0" marL="0" rtl="0" algn="l">
              <a:lnSpc>
                <a:spcPct val="100000"/>
              </a:lnSpc>
              <a:spcBef>
                <a:spcPts val="1600"/>
              </a:spcBef>
              <a:spcAft>
                <a:spcPts val="1600"/>
              </a:spcAft>
              <a:buNone/>
            </a:pPr>
            <a:r>
              <a:t/>
            </a:r>
            <a:endParaRPr b="1" sz="2400">
              <a:solidFill>
                <a:srgbClr val="000000"/>
              </a:solidFill>
            </a:endParaRPr>
          </a:p>
        </p:txBody>
      </p:sp>
      <p:pic>
        <p:nvPicPr>
          <p:cNvPr id="312" name="Google Shape;312;p49"/>
          <p:cNvPicPr preferRelativeResize="0"/>
          <p:nvPr/>
        </p:nvPicPr>
        <p:blipFill>
          <a:blip r:embed="rId5">
            <a:alphaModFix/>
          </a:blip>
          <a:stretch>
            <a:fillRect/>
          </a:stretch>
        </p:blipFill>
        <p:spPr>
          <a:xfrm>
            <a:off x="7723619" y="212069"/>
            <a:ext cx="1173300" cy="11733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316" name="Shape 316"/>
        <p:cNvGrpSpPr/>
        <p:nvPr/>
      </p:nvGrpSpPr>
      <p:grpSpPr>
        <a:xfrm>
          <a:off x="0" y="0"/>
          <a:ext cx="0" cy="0"/>
          <a:chOff x="0" y="0"/>
          <a:chExt cx="0" cy="0"/>
        </a:xfrm>
      </p:grpSpPr>
      <p:sp>
        <p:nvSpPr>
          <p:cNvPr id="317" name="Google Shape;317;p50"/>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Question Formulation Technique</a:t>
            </a:r>
            <a:endParaRPr/>
          </a:p>
        </p:txBody>
      </p:sp>
      <p:sp>
        <p:nvSpPr>
          <p:cNvPr id="318" name="Google Shape;318;p50"/>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a:solidFill>
                  <a:srgbClr val="000000"/>
                </a:solidFill>
              </a:rPr>
              <a:t>Four essential rules for producing your own questions:</a:t>
            </a:r>
            <a:br>
              <a:rPr lang="en">
                <a:solidFill>
                  <a:srgbClr val="000000"/>
                </a:solidFill>
              </a:rPr>
            </a:br>
            <a:br>
              <a:rPr lang="en">
                <a:solidFill>
                  <a:srgbClr val="000000"/>
                </a:solidFill>
              </a:rPr>
            </a:br>
            <a:r>
              <a:rPr lang="en">
                <a:solidFill>
                  <a:srgbClr val="000000"/>
                </a:solidFill>
              </a:rPr>
              <a:t>• Ask as many questions as you can (</a:t>
            </a:r>
            <a:r>
              <a:rPr i="1" lang="en">
                <a:solidFill>
                  <a:srgbClr val="000000"/>
                </a:solidFill>
              </a:rPr>
              <a:t>Gives License to Ask</a:t>
            </a:r>
            <a:r>
              <a:rPr lang="en">
                <a:solidFill>
                  <a:srgbClr val="000000"/>
                </a:solidFill>
              </a:rPr>
              <a:t>).</a:t>
            </a:r>
            <a:endParaRPr>
              <a:solidFill>
                <a:srgbClr val="000000"/>
              </a:solidFill>
            </a:endParaRPr>
          </a:p>
          <a:p>
            <a:pPr indent="0" lvl="0" marL="0" rtl="0" algn="l">
              <a:lnSpc>
                <a:spcPct val="100000"/>
              </a:lnSpc>
              <a:spcBef>
                <a:spcPts val="1600"/>
              </a:spcBef>
              <a:spcAft>
                <a:spcPts val="0"/>
              </a:spcAft>
              <a:buNone/>
            </a:pPr>
            <a:r>
              <a:rPr lang="en">
                <a:solidFill>
                  <a:srgbClr val="000000"/>
                </a:solidFill>
              </a:rPr>
              <a:t>• Do not stop to discuss, judge, or answer the questions (</a:t>
            </a:r>
            <a:r>
              <a:rPr i="1" lang="en">
                <a:solidFill>
                  <a:srgbClr val="000000"/>
                </a:solidFill>
              </a:rPr>
              <a:t>Creates Safe Space and Protection)</a:t>
            </a:r>
            <a:r>
              <a:rPr lang="en">
                <a:solidFill>
                  <a:srgbClr val="000000"/>
                </a:solidFill>
              </a:rPr>
              <a:t>.</a:t>
            </a:r>
            <a:endParaRPr>
              <a:solidFill>
                <a:srgbClr val="000000"/>
              </a:solidFill>
            </a:endParaRPr>
          </a:p>
          <a:p>
            <a:pPr indent="0" lvl="0" marL="0" rtl="0" algn="l">
              <a:lnSpc>
                <a:spcPct val="100000"/>
              </a:lnSpc>
              <a:spcBef>
                <a:spcPts val="1600"/>
              </a:spcBef>
              <a:spcAft>
                <a:spcPts val="0"/>
              </a:spcAft>
              <a:buNone/>
            </a:pPr>
            <a:r>
              <a:rPr lang="en">
                <a:solidFill>
                  <a:srgbClr val="000000"/>
                </a:solidFill>
              </a:rPr>
              <a:t>• Write down every question exactly as it is stated </a:t>
            </a:r>
            <a:r>
              <a:rPr i="1" lang="en">
                <a:solidFill>
                  <a:srgbClr val="000000"/>
                </a:solidFill>
              </a:rPr>
              <a:t>(Levels the Playing Field So All Questions and Voices Are Respected)</a:t>
            </a:r>
            <a:r>
              <a:rPr lang="en">
                <a:solidFill>
                  <a:srgbClr val="000000"/>
                </a:solidFill>
              </a:rPr>
              <a:t>.</a:t>
            </a:r>
            <a:endParaRPr>
              <a:solidFill>
                <a:srgbClr val="000000"/>
              </a:solidFill>
            </a:endParaRPr>
          </a:p>
          <a:p>
            <a:pPr indent="0" lvl="0" marL="0" rtl="0" algn="l">
              <a:lnSpc>
                <a:spcPct val="100000"/>
              </a:lnSpc>
              <a:spcBef>
                <a:spcPts val="1600"/>
              </a:spcBef>
              <a:spcAft>
                <a:spcPts val="1600"/>
              </a:spcAft>
              <a:buNone/>
            </a:pPr>
            <a:r>
              <a:rPr lang="en">
                <a:solidFill>
                  <a:srgbClr val="000000"/>
                </a:solidFill>
              </a:rPr>
              <a:t>• Change any statement into a question </a:t>
            </a:r>
            <a:r>
              <a:rPr i="1" lang="en">
                <a:solidFill>
                  <a:srgbClr val="000000"/>
                </a:solidFill>
              </a:rPr>
              <a:t>(Insists on the Discipline of Phrasing, Asking, and Thinking in Questions, Not Statement).</a:t>
            </a:r>
            <a:r>
              <a:rPr lang="en">
                <a:solidFill>
                  <a:srgbClr val="000000"/>
                </a:solidFill>
              </a:rPr>
              <a:t> </a:t>
            </a:r>
            <a:endParaRPr>
              <a:solidFill>
                <a:srgbClr val="000000"/>
              </a:solidFill>
            </a:endParaRPr>
          </a:p>
        </p:txBody>
      </p:sp>
      <p:pic>
        <p:nvPicPr>
          <p:cNvPr id="319" name="Google Shape;319;p50"/>
          <p:cNvPicPr preferRelativeResize="0"/>
          <p:nvPr/>
        </p:nvPicPr>
        <p:blipFill>
          <a:blip r:embed="rId3">
            <a:alphaModFix/>
          </a:blip>
          <a:stretch>
            <a:fillRect/>
          </a:stretch>
        </p:blipFill>
        <p:spPr>
          <a:xfrm>
            <a:off x="7723619" y="212069"/>
            <a:ext cx="1173300" cy="11733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8">
                                            <p:txEl>
                                              <p:pRg end="0" st="0"/>
                                            </p:txEl>
                                          </p:spTgt>
                                        </p:tgtEl>
                                        <p:attrNameLst>
                                          <p:attrName>style.visibility</p:attrName>
                                        </p:attrNameLst>
                                      </p:cBhvr>
                                      <p:to>
                                        <p:strVal val="visible"/>
                                      </p:to>
                                    </p:set>
                                    <p:animEffect filter="fade" transition="in">
                                      <p:cBhvr>
                                        <p:cTn dur="1000"/>
                                        <p:tgtEl>
                                          <p:spTgt spid="31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8">
                                            <p:txEl>
                                              <p:pRg end="1" st="1"/>
                                            </p:txEl>
                                          </p:spTgt>
                                        </p:tgtEl>
                                        <p:attrNameLst>
                                          <p:attrName>style.visibility</p:attrName>
                                        </p:attrNameLst>
                                      </p:cBhvr>
                                      <p:to>
                                        <p:strVal val="visible"/>
                                      </p:to>
                                    </p:set>
                                    <p:animEffect filter="fade" transition="in">
                                      <p:cBhvr>
                                        <p:cTn dur="1000"/>
                                        <p:tgtEl>
                                          <p:spTgt spid="31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8">
                                            <p:txEl>
                                              <p:pRg end="2" st="2"/>
                                            </p:txEl>
                                          </p:spTgt>
                                        </p:tgtEl>
                                        <p:attrNameLst>
                                          <p:attrName>style.visibility</p:attrName>
                                        </p:attrNameLst>
                                      </p:cBhvr>
                                      <p:to>
                                        <p:strVal val="visible"/>
                                      </p:to>
                                    </p:set>
                                    <p:animEffect filter="fade" transition="in">
                                      <p:cBhvr>
                                        <p:cTn dur="1000"/>
                                        <p:tgtEl>
                                          <p:spTgt spid="31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8">
                                            <p:txEl>
                                              <p:pRg end="3" st="3"/>
                                            </p:txEl>
                                          </p:spTgt>
                                        </p:tgtEl>
                                        <p:attrNameLst>
                                          <p:attrName>style.visibility</p:attrName>
                                        </p:attrNameLst>
                                      </p:cBhvr>
                                      <p:to>
                                        <p:strVal val="visible"/>
                                      </p:to>
                                    </p:set>
                                    <p:animEffect filter="fade" transition="in">
                                      <p:cBhvr>
                                        <p:cTn dur="1000"/>
                                        <p:tgtEl>
                                          <p:spTgt spid="318">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323" name="Shape 323"/>
        <p:cNvGrpSpPr/>
        <p:nvPr/>
      </p:nvGrpSpPr>
      <p:grpSpPr>
        <a:xfrm>
          <a:off x="0" y="0"/>
          <a:ext cx="0" cy="0"/>
          <a:chOff x="0" y="0"/>
          <a:chExt cx="0" cy="0"/>
        </a:xfrm>
      </p:grpSpPr>
      <p:sp>
        <p:nvSpPr>
          <p:cNvPr id="324" name="Google Shape;324;p51"/>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Question Formulation Technique</a:t>
            </a:r>
            <a:endParaRPr/>
          </a:p>
        </p:txBody>
      </p:sp>
      <p:sp>
        <p:nvSpPr>
          <p:cNvPr id="325" name="Google Shape;325;p51"/>
          <p:cNvSpPr txBox="1"/>
          <p:nvPr>
            <p:ph idx="1" type="body"/>
          </p:nvPr>
        </p:nvSpPr>
        <p:spPr>
          <a:xfrm>
            <a:off x="311700" y="1266325"/>
            <a:ext cx="8520600" cy="330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181818"/>
                </a:solidFill>
                <a:highlight>
                  <a:schemeClr val="lt1"/>
                </a:highlight>
              </a:rPr>
              <a:t>“There are some questions that shouldn't be asked until a person is mature enough to appreciate the answers.” </a:t>
            </a:r>
            <a:endParaRPr sz="2400">
              <a:solidFill>
                <a:srgbClr val="181818"/>
              </a:solidFill>
              <a:highlight>
                <a:schemeClr val="lt1"/>
              </a:highlight>
            </a:endParaRPr>
          </a:p>
          <a:p>
            <a:pPr indent="457200" lvl="0" marL="2286000" rtl="0" algn="l">
              <a:spcBef>
                <a:spcPts val="1600"/>
              </a:spcBef>
              <a:spcAft>
                <a:spcPts val="0"/>
              </a:spcAft>
              <a:buNone/>
            </a:pPr>
            <a:r>
              <a:rPr lang="en" sz="2400">
                <a:solidFill>
                  <a:srgbClr val="181818"/>
                </a:solidFill>
                <a:highlight>
                  <a:schemeClr val="lt1"/>
                </a:highlight>
              </a:rPr>
              <a:t>― </a:t>
            </a:r>
            <a:r>
              <a:rPr lang="en" sz="2400">
                <a:solidFill>
                  <a:srgbClr val="333333"/>
                </a:solidFill>
                <a:highlight>
                  <a:schemeClr val="lt1"/>
                </a:highlight>
                <a:uFill>
                  <a:noFill/>
                </a:uFill>
                <a:hlinkClick r:id="rId3"/>
              </a:rPr>
              <a:t>Anne Bishop</a:t>
            </a:r>
            <a:r>
              <a:rPr lang="en" sz="2400">
                <a:solidFill>
                  <a:srgbClr val="181818"/>
                </a:solidFill>
                <a:highlight>
                  <a:schemeClr val="lt1"/>
                </a:highlight>
              </a:rPr>
              <a:t>, </a:t>
            </a:r>
            <a:r>
              <a:rPr lang="en" sz="2400" u="sng">
                <a:solidFill>
                  <a:srgbClr val="333333"/>
                </a:solidFill>
                <a:highlight>
                  <a:schemeClr val="lt1"/>
                </a:highlight>
                <a:hlinkClick r:id="rId4"/>
              </a:rPr>
              <a:t>Daughter of the Blood</a:t>
            </a:r>
            <a:endParaRPr sz="2400">
              <a:solidFill>
                <a:srgbClr val="434343"/>
              </a:solidFill>
            </a:endParaRPr>
          </a:p>
          <a:p>
            <a:pPr indent="0" lvl="0" marL="0" rtl="0" algn="l">
              <a:lnSpc>
                <a:spcPct val="100000"/>
              </a:lnSpc>
              <a:spcBef>
                <a:spcPts val="1600"/>
              </a:spcBef>
              <a:spcAft>
                <a:spcPts val="1600"/>
              </a:spcAft>
              <a:buNone/>
            </a:pPr>
            <a:r>
              <a:t/>
            </a:r>
            <a:endParaRPr b="1" sz="2400">
              <a:solidFill>
                <a:srgbClr val="000000"/>
              </a:solidFill>
            </a:endParaRPr>
          </a:p>
        </p:txBody>
      </p:sp>
      <p:pic>
        <p:nvPicPr>
          <p:cNvPr id="326" name="Google Shape;326;p51"/>
          <p:cNvPicPr preferRelativeResize="0"/>
          <p:nvPr/>
        </p:nvPicPr>
        <p:blipFill>
          <a:blip r:embed="rId5">
            <a:alphaModFix/>
          </a:blip>
          <a:stretch>
            <a:fillRect/>
          </a:stretch>
        </p:blipFill>
        <p:spPr>
          <a:xfrm>
            <a:off x="7723619" y="212069"/>
            <a:ext cx="1173300" cy="11733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330" name="Shape 330"/>
        <p:cNvGrpSpPr/>
        <p:nvPr/>
      </p:nvGrpSpPr>
      <p:grpSpPr>
        <a:xfrm>
          <a:off x="0" y="0"/>
          <a:ext cx="0" cy="0"/>
          <a:chOff x="0" y="0"/>
          <a:chExt cx="0" cy="0"/>
        </a:xfrm>
      </p:grpSpPr>
      <p:sp>
        <p:nvSpPr>
          <p:cNvPr id="331" name="Google Shape;331;p52"/>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Question Formulation Technique</a:t>
            </a:r>
            <a:endParaRPr/>
          </a:p>
        </p:txBody>
      </p:sp>
      <p:sp>
        <p:nvSpPr>
          <p:cNvPr id="332" name="Google Shape;332;p52"/>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solidFill>
                  <a:srgbClr val="000000"/>
                </a:solidFill>
              </a:rPr>
              <a:t>STEP 2</a:t>
            </a:r>
            <a:r>
              <a:rPr lang="en">
                <a:solidFill>
                  <a:srgbClr val="000000"/>
                </a:solidFill>
              </a:rPr>
              <a:t>:  Improve Your Questions</a:t>
            </a:r>
            <a:br>
              <a:rPr lang="en">
                <a:solidFill>
                  <a:srgbClr val="000000"/>
                </a:solidFill>
              </a:rPr>
            </a:br>
            <a:r>
              <a:rPr lang="en">
                <a:solidFill>
                  <a:srgbClr val="000000"/>
                </a:solidFill>
              </a:rPr>
              <a:t>• Categorize the questions as closed- or open-ended.</a:t>
            </a:r>
            <a:br>
              <a:rPr lang="en">
                <a:solidFill>
                  <a:srgbClr val="000000"/>
                </a:solidFill>
              </a:rPr>
            </a:br>
            <a:r>
              <a:rPr lang="en">
                <a:solidFill>
                  <a:srgbClr val="000000"/>
                </a:solidFill>
              </a:rPr>
              <a:t>• Name the advantages and disadvantages of each type of question.</a:t>
            </a:r>
            <a:br>
              <a:rPr lang="en">
                <a:solidFill>
                  <a:srgbClr val="000000"/>
                </a:solidFill>
              </a:rPr>
            </a:br>
            <a:r>
              <a:rPr lang="en">
                <a:solidFill>
                  <a:srgbClr val="000000"/>
                </a:solidFill>
              </a:rPr>
              <a:t>• Change questions from one type to another.</a:t>
            </a:r>
            <a:br>
              <a:rPr lang="en">
                <a:solidFill>
                  <a:srgbClr val="000000"/>
                </a:solidFill>
              </a:rPr>
            </a:br>
            <a:br>
              <a:rPr lang="en">
                <a:solidFill>
                  <a:srgbClr val="000000"/>
                </a:solidFill>
              </a:rPr>
            </a:br>
            <a:br>
              <a:rPr lang="en">
                <a:solidFill>
                  <a:srgbClr val="000000"/>
                </a:solidFill>
              </a:rPr>
            </a:br>
            <a:endParaRPr>
              <a:solidFill>
                <a:srgbClr val="000000"/>
              </a:solidFill>
            </a:endParaRPr>
          </a:p>
        </p:txBody>
      </p:sp>
      <p:pic>
        <p:nvPicPr>
          <p:cNvPr id="333" name="Google Shape;333;p52"/>
          <p:cNvPicPr preferRelativeResize="0"/>
          <p:nvPr/>
        </p:nvPicPr>
        <p:blipFill>
          <a:blip r:embed="rId3">
            <a:alphaModFix/>
          </a:blip>
          <a:stretch>
            <a:fillRect/>
          </a:stretch>
        </p:blipFill>
        <p:spPr>
          <a:xfrm>
            <a:off x="7723619" y="212069"/>
            <a:ext cx="1173300" cy="1173300"/>
          </a:xfrm>
          <a:prstGeom prst="rect">
            <a:avLst/>
          </a:prstGeom>
          <a:noFill/>
          <a:ln>
            <a:noFill/>
          </a:ln>
        </p:spPr>
      </p:pic>
      <p:pic>
        <p:nvPicPr>
          <p:cNvPr id="334" name="Google Shape;334;p52"/>
          <p:cNvPicPr preferRelativeResize="0"/>
          <p:nvPr/>
        </p:nvPicPr>
        <p:blipFill>
          <a:blip r:embed="rId4">
            <a:alphaModFix/>
          </a:blip>
          <a:stretch>
            <a:fillRect/>
          </a:stretch>
        </p:blipFill>
        <p:spPr>
          <a:xfrm>
            <a:off x="311700" y="3349825"/>
            <a:ext cx="1219200" cy="12192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338" name="Shape 338"/>
        <p:cNvGrpSpPr/>
        <p:nvPr/>
      </p:nvGrpSpPr>
      <p:grpSpPr>
        <a:xfrm>
          <a:off x="0" y="0"/>
          <a:ext cx="0" cy="0"/>
          <a:chOff x="0" y="0"/>
          <a:chExt cx="0" cy="0"/>
        </a:xfrm>
      </p:grpSpPr>
      <p:sp>
        <p:nvSpPr>
          <p:cNvPr id="339" name="Google Shape;339;p53"/>
          <p:cNvSpPr txBox="1"/>
          <p:nvPr>
            <p:ph type="title"/>
          </p:nvPr>
        </p:nvSpPr>
        <p:spPr>
          <a:xfrm>
            <a:off x="311700" y="20587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Categorizing Questions</a:t>
            </a:r>
            <a:endParaRPr>
              <a:highlight>
                <a:srgbClr val="FFFFFF"/>
              </a:highlight>
            </a:endParaRPr>
          </a:p>
        </p:txBody>
      </p:sp>
      <p:sp>
        <p:nvSpPr>
          <p:cNvPr id="340" name="Google Shape;340;p53"/>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41" name="Google Shape;341;p53"/>
          <p:cNvPicPr preferRelativeResize="0"/>
          <p:nvPr/>
        </p:nvPicPr>
        <p:blipFill rotWithShape="1">
          <a:blip r:embed="rId3">
            <a:alphaModFix/>
          </a:blip>
          <a:srcRect b="0" l="15802" r="67290" t="0"/>
          <a:stretch/>
        </p:blipFill>
        <p:spPr>
          <a:xfrm>
            <a:off x="2538597" y="913275"/>
            <a:ext cx="930500" cy="4148399"/>
          </a:xfrm>
          <a:prstGeom prst="rect">
            <a:avLst/>
          </a:prstGeom>
          <a:noFill/>
          <a:ln>
            <a:noFill/>
          </a:ln>
        </p:spPr>
      </p:pic>
      <p:pic>
        <p:nvPicPr>
          <p:cNvPr id="342" name="Google Shape;342;p53"/>
          <p:cNvPicPr preferRelativeResize="0"/>
          <p:nvPr/>
        </p:nvPicPr>
        <p:blipFill rotWithShape="1">
          <a:blip r:embed="rId3">
            <a:alphaModFix/>
          </a:blip>
          <a:srcRect b="0" l="0" r="84147" t="0"/>
          <a:stretch/>
        </p:blipFill>
        <p:spPr>
          <a:xfrm>
            <a:off x="1665891" y="913275"/>
            <a:ext cx="872449" cy="4148399"/>
          </a:xfrm>
          <a:prstGeom prst="rect">
            <a:avLst/>
          </a:prstGeom>
          <a:noFill/>
          <a:ln>
            <a:noFill/>
          </a:ln>
        </p:spPr>
      </p:pic>
      <p:pic>
        <p:nvPicPr>
          <p:cNvPr id="343" name="Google Shape;343;p53"/>
          <p:cNvPicPr preferRelativeResize="0"/>
          <p:nvPr/>
        </p:nvPicPr>
        <p:blipFill rotWithShape="1">
          <a:blip r:embed="rId3">
            <a:alphaModFix/>
          </a:blip>
          <a:srcRect b="75078" l="32764" r="0" t="0"/>
          <a:stretch/>
        </p:blipFill>
        <p:spPr>
          <a:xfrm>
            <a:off x="3469100" y="913275"/>
            <a:ext cx="3700501" cy="1033850"/>
          </a:xfrm>
          <a:prstGeom prst="rect">
            <a:avLst/>
          </a:prstGeom>
          <a:noFill/>
          <a:ln>
            <a:noFill/>
          </a:ln>
        </p:spPr>
      </p:pic>
      <p:pic>
        <p:nvPicPr>
          <p:cNvPr id="344" name="Google Shape;344;p53"/>
          <p:cNvPicPr preferRelativeResize="0"/>
          <p:nvPr/>
        </p:nvPicPr>
        <p:blipFill rotWithShape="1">
          <a:blip r:embed="rId3">
            <a:alphaModFix/>
          </a:blip>
          <a:srcRect b="60020" l="32764" r="0" t="0"/>
          <a:stretch/>
        </p:blipFill>
        <p:spPr>
          <a:xfrm>
            <a:off x="3469100" y="913275"/>
            <a:ext cx="3700501" cy="1658474"/>
          </a:xfrm>
          <a:prstGeom prst="rect">
            <a:avLst/>
          </a:prstGeom>
          <a:noFill/>
          <a:ln>
            <a:noFill/>
          </a:ln>
        </p:spPr>
      </p:pic>
      <p:pic>
        <p:nvPicPr>
          <p:cNvPr id="345" name="Google Shape;345;p53"/>
          <p:cNvPicPr preferRelativeResize="0"/>
          <p:nvPr/>
        </p:nvPicPr>
        <p:blipFill rotWithShape="1">
          <a:blip r:embed="rId3">
            <a:alphaModFix/>
          </a:blip>
          <a:srcRect b="39254" l="32764" r="0" t="0"/>
          <a:stretch/>
        </p:blipFill>
        <p:spPr>
          <a:xfrm>
            <a:off x="3469100" y="913275"/>
            <a:ext cx="3700501" cy="2520024"/>
          </a:xfrm>
          <a:prstGeom prst="rect">
            <a:avLst/>
          </a:prstGeom>
          <a:noFill/>
          <a:ln>
            <a:noFill/>
          </a:ln>
        </p:spPr>
      </p:pic>
      <p:pic>
        <p:nvPicPr>
          <p:cNvPr id="346" name="Google Shape;346;p53"/>
          <p:cNvPicPr preferRelativeResize="0"/>
          <p:nvPr/>
        </p:nvPicPr>
        <p:blipFill rotWithShape="1">
          <a:blip r:embed="rId3">
            <a:alphaModFix/>
          </a:blip>
          <a:srcRect b="19106" l="32764" r="0" t="0"/>
          <a:stretch/>
        </p:blipFill>
        <p:spPr>
          <a:xfrm>
            <a:off x="3469100" y="913275"/>
            <a:ext cx="3700501" cy="3355750"/>
          </a:xfrm>
          <a:prstGeom prst="rect">
            <a:avLst/>
          </a:prstGeom>
          <a:noFill/>
          <a:ln>
            <a:noFill/>
          </a:ln>
        </p:spPr>
      </p:pic>
      <p:pic>
        <p:nvPicPr>
          <p:cNvPr id="347" name="Google Shape;347;p53"/>
          <p:cNvPicPr preferRelativeResize="0"/>
          <p:nvPr/>
        </p:nvPicPr>
        <p:blipFill>
          <a:blip r:embed="rId3">
            <a:alphaModFix/>
          </a:blip>
          <a:stretch>
            <a:fillRect/>
          </a:stretch>
        </p:blipFill>
        <p:spPr>
          <a:xfrm>
            <a:off x="1665889" y="913275"/>
            <a:ext cx="5503709" cy="41483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2"/>
                                        </p:tgtEl>
                                        <p:attrNameLst>
                                          <p:attrName>style.visibility</p:attrName>
                                        </p:attrNameLst>
                                      </p:cBhvr>
                                      <p:to>
                                        <p:strVal val="visible"/>
                                      </p:to>
                                    </p:set>
                                    <p:animEffect filter="fade" transition="in">
                                      <p:cBhvr>
                                        <p:cTn dur="1000"/>
                                        <p:tgtEl>
                                          <p:spTgt spid="3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1"/>
                                        </p:tgtEl>
                                        <p:attrNameLst>
                                          <p:attrName>style.visibility</p:attrName>
                                        </p:attrNameLst>
                                      </p:cBhvr>
                                      <p:to>
                                        <p:strVal val="visible"/>
                                      </p:to>
                                    </p:set>
                                    <p:animEffect filter="fade" transition="in">
                                      <p:cBhvr>
                                        <p:cTn dur="1000"/>
                                        <p:tgtEl>
                                          <p:spTgt spid="3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3"/>
                                        </p:tgtEl>
                                        <p:attrNameLst>
                                          <p:attrName>style.visibility</p:attrName>
                                        </p:attrNameLst>
                                      </p:cBhvr>
                                      <p:to>
                                        <p:strVal val="visible"/>
                                      </p:to>
                                    </p:set>
                                    <p:animEffect filter="fade" transition="in">
                                      <p:cBhvr>
                                        <p:cTn dur="1000"/>
                                        <p:tgtEl>
                                          <p:spTgt spid="3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4"/>
                                        </p:tgtEl>
                                        <p:attrNameLst>
                                          <p:attrName>style.visibility</p:attrName>
                                        </p:attrNameLst>
                                      </p:cBhvr>
                                      <p:to>
                                        <p:strVal val="visible"/>
                                      </p:to>
                                    </p:set>
                                    <p:animEffect filter="fade" transition="in">
                                      <p:cBhvr>
                                        <p:cTn dur="1000"/>
                                        <p:tgtEl>
                                          <p:spTgt spid="3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5"/>
                                        </p:tgtEl>
                                        <p:attrNameLst>
                                          <p:attrName>style.visibility</p:attrName>
                                        </p:attrNameLst>
                                      </p:cBhvr>
                                      <p:to>
                                        <p:strVal val="visible"/>
                                      </p:to>
                                    </p:set>
                                    <p:animEffect filter="fade" transition="in">
                                      <p:cBhvr>
                                        <p:cTn dur="1000"/>
                                        <p:tgtEl>
                                          <p:spTgt spid="3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6"/>
                                        </p:tgtEl>
                                        <p:attrNameLst>
                                          <p:attrName>style.visibility</p:attrName>
                                        </p:attrNameLst>
                                      </p:cBhvr>
                                      <p:to>
                                        <p:strVal val="visible"/>
                                      </p:to>
                                    </p:set>
                                    <p:animEffect filter="fade" transition="in">
                                      <p:cBhvr>
                                        <p:cTn dur="1000"/>
                                        <p:tgtEl>
                                          <p:spTgt spid="3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7"/>
                                        </p:tgtEl>
                                        <p:attrNameLst>
                                          <p:attrName>style.visibility</p:attrName>
                                        </p:attrNameLst>
                                      </p:cBhvr>
                                      <p:to>
                                        <p:strVal val="visible"/>
                                      </p:to>
                                    </p:set>
                                    <p:animEffect filter="fade" transition="in">
                                      <p:cBhvr>
                                        <p:cTn dur="1000"/>
                                        <p:tgtEl>
                                          <p:spTgt spid="3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 name="Shape 154"/>
        <p:cNvGrpSpPr/>
        <p:nvPr/>
      </p:nvGrpSpPr>
      <p:grpSpPr>
        <a:xfrm>
          <a:off x="0" y="0"/>
          <a:ext cx="0" cy="0"/>
          <a:chOff x="0" y="0"/>
          <a:chExt cx="0" cy="0"/>
        </a:xfrm>
      </p:grpSpPr>
      <p:sp>
        <p:nvSpPr>
          <p:cNvPr id="155" name="Google Shape;155;p27"/>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Land Acknowledgement </a:t>
            </a:r>
            <a:endParaRPr/>
          </a:p>
        </p:txBody>
      </p:sp>
      <p:sp>
        <p:nvSpPr>
          <p:cNvPr id="156" name="Google Shape;156;p27"/>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In a modest gesture, </a:t>
            </a:r>
            <a:r>
              <a:rPr lang="en" sz="2400"/>
              <a:t>I would like to acknowledge that Nashville is built on the ancestral lands of the Shawnee, Cherokee and Choctaw People.  As a visitor, I would like to pay my respects </a:t>
            </a:r>
            <a:r>
              <a:rPr lang="en" sz="2400"/>
              <a:t>to the elders and descendants who have stewarded these lands in </a:t>
            </a:r>
            <a:r>
              <a:rPr lang="en" sz="2400"/>
              <a:t>support of larger truth-telling and reconciliation efforts. 	</a:t>
            </a:r>
            <a:endParaRPr sz="2400"/>
          </a:p>
          <a:p>
            <a:pPr indent="0" lvl="0" marL="0" rtl="0" algn="l">
              <a:spcBef>
                <a:spcPts val="1600"/>
              </a:spcBef>
              <a:spcAft>
                <a:spcPts val="1600"/>
              </a:spcAft>
              <a:buNone/>
            </a:pPr>
            <a:r>
              <a:rPr lang="en" sz="2400" u="sng">
                <a:solidFill>
                  <a:schemeClr val="hlink"/>
                </a:solidFill>
                <a:hlinkClick r:id="rId3"/>
              </a:rPr>
              <a:t>https://usdac.us/nativeland</a:t>
            </a:r>
            <a:endParaRPr sz="24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1" name="Shape 351"/>
        <p:cNvGrpSpPr/>
        <p:nvPr/>
      </p:nvGrpSpPr>
      <p:grpSpPr>
        <a:xfrm>
          <a:off x="0" y="0"/>
          <a:ext cx="0" cy="0"/>
          <a:chOff x="0" y="0"/>
          <a:chExt cx="0" cy="0"/>
        </a:xfrm>
      </p:grpSpPr>
      <p:sp>
        <p:nvSpPr>
          <p:cNvPr id="352" name="Google Shape;352;p54"/>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Building A Better Question</a:t>
            </a:r>
            <a:endParaRPr/>
          </a:p>
          <a:p>
            <a:pPr indent="0" lvl="0" marL="0" rtl="0" algn="l">
              <a:spcBef>
                <a:spcPts val="0"/>
              </a:spcBef>
              <a:spcAft>
                <a:spcPts val="0"/>
              </a:spcAft>
              <a:buNone/>
            </a:pPr>
            <a:r>
              <a:t/>
            </a:r>
            <a:endParaRPr/>
          </a:p>
        </p:txBody>
      </p:sp>
      <p:sp>
        <p:nvSpPr>
          <p:cNvPr id="353" name="Google Shape;353;p54"/>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000"/>
              <a:t>Question Stem + Concept + Category + </a:t>
            </a:r>
            <a:endParaRPr sz="3000"/>
          </a:p>
          <a:p>
            <a:pPr indent="0" lvl="0" marL="0" rtl="0" algn="ctr">
              <a:spcBef>
                <a:spcPts val="1600"/>
              </a:spcBef>
              <a:spcAft>
                <a:spcPts val="0"/>
              </a:spcAft>
              <a:buNone/>
            </a:pPr>
            <a:r>
              <a:rPr lang="en" sz="3000"/>
              <a:t>Topic  + Conjunctions, Articles, etc.</a:t>
            </a:r>
            <a:endParaRPr sz="3000"/>
          </a:p>
          <a:p>
            <a:pPr indent="0" lvl="0" marL="0" rtl="0" algn="ctr">
              <a:spcBef>
                <a:spcPts val="1600"/>
              </a:spcBef>
              <a:spcAft>
                <a:spcPts val="0"/>
              </a:spcAft>
              <a:buNone/>
            </a:pPr>
            <a:r>
              <a:rPr b="1" lang="en" sz="3000"/>
              <a:t>=</a:t>
            </a:r>
            <a:r>
              <a:rPr b="1" lang="en" sz="3000"/>
              <a:t>A Driving Question</a:t>
            </a:r>
            <a:endParaRPr b="1" sz="3000"/>
          </a:p>
          <a:p>
            <a:pPr indent="0" lvl="0" marL="0" rtl="0" algn="l">
              <a:spcBef>
                <a:spcPts val="1600"/>
              </a:spcBef>
              <a:spcAft>
                <a:spcPts val="0"/>
              </a:spcAft>
              <a:buNone/>
            </a:pPr>
            <a:r>
              <a:t/>
            </a:r>
            <a:endParaRPr sz="2400"/>
          </a:p>
          <a:p>
            <a:pPr indent="0" lvl="0" marL="0" rtl="0" algn="l">
              <a:spcBef>
                <a:spcPts val="1600"/>
              </a:spcBef>
              <a:spcAft>
                <a:spcPts val="1600"/>
              </a:spcAft>
              <a:buNone/>
            </a:pPr>
            <a:r>
              <a:t/>
            </a:r>
            <a:endParaRPr sz="24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7" name="Shape 357"/>
        <p:cNvGrpSpPr/>
        <p:nvPr/>
      </p:nvGrpSpPr>
      <p:grpSpPr>
        <a:xfrm>
          <a:off x="0" y="0"/>
          <a:ext cx="0" cy="0"/>
          <a:chOff x="0" y="0"/>
          <a:chExt cx="0" cy="0"/>
        </a:xfrm>
      </p:grpSpPr>
      <p:sp>
        <p:nvSpPr>
          <p:cNvPr id="358" name="Google Shape;358;p55"/>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600">
                <a:solidFill>
                  <a:srgbClr val="EF6C00"/>
                </a:solidFill>
                <a:latin typeface="PT Sans Narrow"/>
                <a:ea typeface="PT Sans Narrow"/>
                <a:cs typeface="PT Sans Narrow"/>
                <a:sym typeface="PT Sans Narrow"/>
              </a:rPr>
              <a:t>Building A Better Question</a:t>
            </a:r>
            <a:endParaRPr b="1" sz="3600">
              <a:solidFill>
                <a:srgbClr val="EF6C00"/>
              </a:solidFill>
              <a:latin typeface="PT Sans Narrow"/>
              <a:ea typeface="PT Sans Narrow"/>
              <a:cs typeface="PT Sans Narrow"/>
              <a:sym typeface="PT Sans Narrow"/>
            </a:endParaRPr>
          </a:p>
          <a:p>
            <a:pPr indent="0" lvl="0" marL="0" rtl="0" algn="l">
              <a:spcBef>
                <a:spcPts val="0"/>
              </a:spcBef>
              <a:spcAft>
                <a:spcPts val="0"/>
              </a:spcAft>
              <a:buNone/>
            </a:pPr>
            <a:r>
              <a:t/>
            </a:r>
            <a:endParaRPr/>
          </a:p>
        </p:txBody>
      </p:sp>
      <p:sp>
        <p:nvSpPr>
          <p:cNvPr id="359" name="Google Shape;359;p55"/>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descr="stems.PNG" id="360" name="Google Shape;360;p55"/>
          <p:cNvPicPr preferRelativeResize="0"/>
          <p:nvPr/>
        </p:nvPicPr>
        <p:blipFill rotWithShape="1">
          <a:blip r:embed="rId3">
            <a:alphaModFix/>
          </a:blip>
          <a:srcRect b="0" l="0" r="55154" t="0"/>
          <a:stretch/>
        </p:blipFill>
        <p:spPr>
          <a:xfrm>
            <a:off x="413750" y="1152475"/>
            <a:ext cx="3729449" cy="3669550"/>
          </a:xfrm>
          <a:prstGeom prst="rect">
            <a:avLst/>
          </a:prstGeom>
          <a:noFill/>
          <a:ln>
            <a:noFill/>
          </a:ln>
        </p:spPr>
      </p:pic>
      <p:pic>
        <p:nvPicPr>
          <p:cNvPr id="361" name="Google Shape;361;p55"/>
          <p:cNvPicPr preferRelativeResize="0"/>
          <p:nvPr/>
        </p:nvPicPr>
        <p:blipFill>
          <a:blip r:embed="rId4">
            <a:alphaModFix/>
          </a:blip>
          <a:stretch>
            <a:fillRect/>
          </a:stretch>
        </p:blipFill>
        <p:spPr>
          <a:xfrm>
            <a:off x="3629950" y="1452050"/>
            <a:ext cx="5427474" cy="28946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5" name="Shape 365"/>
        <p:cNvGrpSpPr/>
        <p:nvPr/>
      </p:nvGrpSpPr>
      <p:grpSpPr>
        <a:xfrm>
          <a:off x="0" y="0"/>
          <a:ext cx="0" cy="0"/>
          <a:chOff x="0" y="0"/>
          <a:chExt cx="0" cy="0"/>
        </a:xfrm>
      </p:grpSpPr>
      <p:sp>
        <p:nvSpPr>
          <p:cNvPr id="366" name="Google Shape;366;p56"/>
          <p:cNvSpPr txBox="1"/>
          <p:nvPr>
            <p:ph type="title"/>
          </p:nvPr>
        </p:nvSpPr>
        <p:spPr>
          <a:xfrm>
            <a:off x="311700" y="162850"/>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Building A Better Question</a:t>
            </a:r>
            <a:endParaRPr/>
          </a:p>
          <a:p>
            <a:pPr indent="0" lvl="0" marL="0" rtl="0" algn="l">
              <a:spcBef>
                <a:spcPts val="0"/>
              </a:spcBef>
              <a:spcAft>
                <a:spcPts val="0"/>
              </a:spcAft>
              <a:buNone/>
            </a:pPr>
            <a:r>
              <a:t/>
            </a:r>
            <a:endParaRPr/>
          </a:p>
        </p:txBody>
      </p:sp>
      <p:sp>
        <p:nvSpPr>
          <p:cNvPr id="367" name="Google Shape;367;p56"/>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68" name="Google Shape;368;p56"/>
          <p:cNvPicPr preferRelativeResize="0"/>
          <p:nvPr/>
        </p:nvPicPr>
        <p:blipFill rotWithShape="1">
          <a:blip r:embed="rId3">
            <a:alphaModFix/>
          </a:blip>
          <a:srcRect b="14447" l="0" r="0" t="7749"/>
          <a:stretch/>
        </p:blipFill>
        <p:spPr>
          <a:xfrm>
            <a:off x="845025" y="1152425"/>
            <a:ext cx="3631600" cy="4001925"/>
          </a:xfrm>
          <a:prstGeom prst="rect">
            <a:avLst/>
          </a:prstGeom>
          <a:noFill/>
          <a:ln>
            <a:noFill/>
          </a:ln>
        </p:spPr>
      </p:pic>
      <p:pic>
        <p:nvPicPr>
          <p:cNvPr descr="cate.PNG" id="369" name="Google Shape;369;p56"/>
          <p:cNvPicPr preferRelativeResize="0"/>
          <p:nvPr/>
        </p:nvPicPr>
        <p:blipFill rotWithShape="1">
          <a:blip r:embed="rId4">
            <a:alphaModFix/>
          </a:blip>
          <a:srcRect b="0" l="0" r="0" t="10241"/>
          <a:stretch/>
        </p:blipFill>
        <p:spPr>
          <a:xfrm>
            <a:off x="4861475" y="930425"/>
            <a:ext cx="3805175" cy="42900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3" name="Shape 373"/>
        <p:cNvGrpSpPr/>
        <p:nvPr/>
      </p:nvGrpSpPr>
      <p:grpSpPr>
        <a:xfrm>
          <a:off x="0" y="0"/>
          <a:ext cx="0" cy="0"/>
          <a:chOff x="0" y="0"/>
          <a:chExt cx="0" cy="0"/>
        </a:xfrm>
      </p:grpSpPr>
      <p:sp>
        <p:nvSpPr>
          <p:cNvPr id="374" name="Google Shape;374;p57"/>
          <p:cNvSpPr txBox="1"/>
          <p:nvPr>
            <p:ph type="title"/>
          </p:nvPr>
        </p:nvSpPr>
        <p:spPr>
          <a:xfrm>
            <a:off x="311700" y="20587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Categorizing Questions</a:t>
            </a:r>
            <a:endParaRPr>
              <a:highlight>
                <a:srgbClr val="FFFFFF"/>
              </a:highlight>
            </a:endParaRPr>
          </a:p>
        </p:txBody>
      </p:sp>
      <p:sp>
        <p:nvSpPr>
          <p:cNvPr id="375" name="Google Shape;375;p57"/>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76" name="Google Shape;376;p57"/>
          <p:cNvPicPr preferRelativeResize="0"/>
          <p:nvPr/>
        </p:nvPicPr>
        <p:blipFill rotWithShape="1">
          <a:blip r:embed="rId3">
            <a:alphaModFix/>
          </a:blip>
          <a:srcRect b="0" l="0" r="84147" t="0"/>
          <a:stretch/>
        </p:blipFill>
        <p:spPr>
          <a:xfrm>
            <a:off x="1665891" y="913275"/>
            <a:ext cx="872449" cy="4148399"/>
          </a:xfrm>
          <a:prstGeom prst="rect">
            <a:avLst/>
          </a:prstGeom>
          <a:noFill/>
          <a:ln>
            <a:noFill/>
          </a:ln>
        </p:spPr>
      </p:pic>
      <p:pic>
        <p:nvPicPr>
          <p:cNvPr id="377" name="Google Shape;377;p57"/>
          <p:cNvPicPr preferRelativeResize="0"/>
          <p:nvPr/>
        </p:nvPicPr>
        <p:blipFill rotWithShape="1">
          <a:blip r:embed="rId3">
            <a:alphaModFix/>
          </a:blip>
          <a:srcRect b="75593" l="15852" r="67072" t="0"/>
          <a:stretch/>
        </p:blipFill>
        <p:spPr>
          <a:xfrm>
            <a:off x="2538350" y="913275"/>
            <a:ext cx="939774" cy="1012475"/>
          </a:xfrm>
          <a:prstGeom prst="rect">
            <a:avLst/>
          </a:prstGeom>
          <a:noFill/>
          <a:ln>
            <a:noFill/>
          </a:ln>
        </p:spPr>
      </p:pic>
      <p:pic>
        <p:nvPicPr>
          <p:cNvPr id="378" name="Google Shape;378;p57"/>
          <p:cNvPicPr preferRelativeResize="0"/>
          <p:nvPr/>
        </p:nvPicPr>
        <p:blipFill rotWithShape="1">
          <a:blip r:embed="rId3">
            <a:alphaModFix/>
          </a:blip>
          <a:srcRect b="75593" l="0" r="0" t="0"/>
          <a:stretch/>
        </p:blipFill>
        <p:spPr>
          <a:xfrm>
            <a:off x="1665825" y="913275"/>
            <a:ext cx="5503775" cy="1012475"/>
          </a:xfrm>
          <a:prstGeom prst="rect">
            <a:avLst/>
          </a:prstGeom>
          <a:noFill/>
          <a:ln>
            <a:noFill/>
          </a:ln>
        </p:spPr>
      </p:pic>
      <p:pic>
        <p:nvPicPr>
          <p:cNvPr id="379" name="Google Shape;379;p57"/>
          <p:cNvPicPr preferRelativeResize="0"/>
          <p:nvPr/>
        </p:nvPicPr>
        <p:blipFill rotWithShape="1">
          <a:blip r:embed="rId3">
            <a:alphaModFix/>
          </a:blip>
          <a:srcRect b="60022" l="15852" r="67072" t="24405"/>
          <a:stretch/>
        </p:blipFill>
        <p:spPr>
          <a:xfrm>
            <a:off x="2538350" y="1925750"/>
            <a:ext cx="939774" cy="645999"/>
          </a:xfrm>
          <a:prstGeom prst="rect">
            <a:avLst/>
          </a:prstGeom>
          <a:noFill/>
          <a:ln>
            <a:noFill/>
          </a:ln>
        </p:spPr>
      </p:pic>
      <p:pic>
        <p:nvPicPr>
          <p:cNvPr id="380" name="Google Shape;380;p57"/>
          <p:cNvPicPr preferRelativeResize="0"/>
          <p:nvPr/>
        </p:nvPicPr>
        <p:blipFill rotWithShape="1">
          <a:blip r:embed="rId3">
            <a:alphaModFix/>
          </a:blip>
          <a:srcRect b="60020" l="0" r="0" t="0"/>
          <a:stretch/>
        </p:blipFill>
        <p:spPr>
          <a:xfrm>
            <a:off x="1665775" y="913275"/>
            <a:ext cx="5503775" cy="1658474"/>
          </a:xfrm>
          <a:prstGeom prst="rect">
            <a:avLst/>
          </a:prstGeom>
          <a:noFill/>
          <a:ln>
            <a:noFill/>
          </a:ln>
        </p:spPr>
      </p:pic>
      <p:pic>
        <p:nvPicPr>
          <p:cNvPr id="381" name="Google Shape;381;p57"/>
          <p:cNvPicPr preferRelativeResize="0"/>
          <p:nvPr/>
        </p:nvPicPr>
        <p:blipFill rotWithShape="1">
          <a:blip r:embed="rId3">
            <a:alphaModFix/>
          </a:blip>
          <a:srcRect b="39357" l="15852" r="67071" t="0"/>
          <a:stretch/>
        </p:blipFill>
        <p:spPr>
          <a:xfrm>
            <a:off x="2538351" y="913275"/>
            <a:ext cx="939774" cy="2515725"/>
          </a:xfrm>
          <a:prstGeom prst="rect">
            <a:avLst/>
          </a:prstGeom>
          <a:noFill/>
          <a:ln>
            <a:noFill/>
          </a:ln>
        </p:spPr>
      </p:pic>
      <p:pic>
        <p:nvPicPr>
          <p:cNvPr id="382" name="Google Shape;382;p57"/>
          <p:cNvPicPr preferRelativeResize="0"/>
          <p:nvPr/>
        </p:nvPicPr>
        <p:blipFill rotWithShape="1">
          <a:blip r:embed="rId3">
            <a:alphaModFix/>
          </a:blip>
          <a:srcRect b="39357" l="32930" r="0" t="0"/>
          <a:stretch/>
        </p:blipFill>
        <p:spPr>
          <a:xfrm>
            <a:off x="3478129" y="913275"/>
            <a:ext cx="3691376" cy="2515725"/>
          </a:xfrm>
          <a:prstGeom prst="rect">
            <a:avLst/>
          </a:prstGeom>
          <a:noFill/>
          <a:ln>
            <a:noFill/>
          </a:ln>
        </p:spPr>
      </p:pic>
      <p:pic>
        <p:nvPicPr>
          <p:cNvPr id="383" name="Google Shape;383;p57"/>
          <p:cNvPicPr preferRelativeResize="0"/>
          <p:nvPr/>
        </p:nvPicPr>
        <p:blipFill rotWithShape="1">
          <a:blip r:embed="rId3">
            <a:alphaModFix/>
          </a:blip>
          <a:srcRect b="18393" l="15852" r="67071" t="0"/>
          <a:stretch/>
        </p:blipFill>
        <p:spPr>
          <a:xfrm>
            <a:off x="2538350" y="913275"/>
            <a:ext cx="939774" cy="3385249"/>
          </a:xfrm>
          <a:prstGeom prst="rect">
            <a:avLst/>
          </a:prstGeom>
          <a:noFill/>
          <a:ln>
            <a:noFill/>
          </a:ln>
        </p:spPr>
      </p:pic>
      <p:pic>
        <p:nvPicPr>
          <p:cNvPr id="384" name="Google Shape;384;p57"/>
          <p:cNvPicPr preferRelativeResize="0"/>
          <p:nvPr/>
        </p:nvPicPr>
        <p:blipFill rotWithShape="1">
          <a:blip r:embed="rId3">
            <a:alphaModFix/>
          </a:blip>
          <a:srcRect b="18393" l="31323" r="0" t="0"/>
          <a:stretch/>
        </p:blipFill>
        <p:spPr>
          <a:xfrm>
            <a:off x="3389704" y="913275"/>
            <a:ext cx="3779800" cy="3385249"/>
          </a:xfrm>
          <a:prstGeom prst="rect">
            <a:avLst/>
          </a:prstGeom>
          <a:noFill/>
          <a:ln>
            <a:noFill/>
          </a:ln>
        </p:spPr>
      </p:pic>
      <p:pic>
        <p:nvPicPr>
          <p:cNvPr id="385" name="Google Shape;385;p57"/>
          <p:cNvPicPr preferRelativeResize="0"/>
          <p:nvPr/>
        </p:nvPicPr>
        <p:blipFill rotWithShape="1">
          <a:blip r:embed="rId3">
            <a:alphaModFix/>
          </a:blip>
          <a:srcRect b="0" l="0" r="67070" t="0"/>
          <a:stretch/>
        </p:blipFill>
        <p:spPr>
          <a:xfrm>
            <a:off x="1665801" y="913275"/>
            <a:ext cx="1812324" cy="4148399"/>
          </a:xfrm>
          <a:prstGeom prst="rect">
            <a:avLst/>
          </a:prstGeom>
          <a:noFill/>
          <a:ln>
            <a:noFill/>
          </a:ln>
        </p:spPr>
      </p:pic>
      <p:pic>
        <p:nvPicPr>
          <p:cNvPr id="386" name="Google Shape;386;p57"/>
          <p:cNvPicPr preferRelativeResize="0"/>
          <p:nvPr/>
        </p:nvPicPr>
        <p:blipFill>
          <a:blip r:embed="rId3">
            <a:alphaModFix/>
          </a:blip>
          <a:stretch>
            <a:fillRect/>
          </a:stretch>
        </p:blipFill>
        <p:spPr>
          <a:xfrm>
            <a:off x="1665802" y="913275"/>
            <a:ext cx="5503709" cy="41483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6"/>
                                        </p:tgtEl>
                                        <p:attrNameLst>
                                          <p:attrName>style.visibility</p:attrName>
                                        </p:attrNameLst>
                                      </p:cBhvr>
                                      <p:to>
                                        <p:strVal val="visible"/>
                                      </p:to>
                                    </p:set>
                                    <p:animEffect filter="fade" transition="in">
                                      <p:cBhvr>
                                        <p:cTn dur="1000"/>
                                        <p:tgtEl>
                                          <p:spTgt spid="3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7"/>
                                        </p:tgtEl>
                                        <p:attrNameLst>
                                          <p:attrName>style.visibility</p:attrName>
                                        </p:attrNameLst>
                                      </p:cBhvr>
                                      <p:to>
                                        <p:strVal val="visible"/>
                                      </p:to>
                                    </p:set>
                                    <p:animEffect filter="fade" transition="in">
                                      <p:cBhvr>
                                        <p:cTn dur="1000"/>
                                        <p:tgtEl>
                                          <p:spTgt spid="3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8"/>
                                        </p:tgtEl>
                                        <p:attrNameLst>
                                          <p:attrName>style.visibility</p:attrName>
                                        </p:attrNameLst>
                                      </p:cBhvr>
                                      <p:to>
                                        <p:strVal val="visible"/>
                                      </p:to>
                                    </p:set>
                                    <p:animEffect filter="fade" transition="in">
                                      <p:cBhvr>
                                        <p:cTn dur="1000"/>
                                        <p:tgtEl>
                                          <p:spTgt spid="3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9"/>
                                        </p:tgtEl>
                                        <p:attrNameLst>
                                          <p:attrName>style.visibility</p:attrName>
                                        </p:attrNameLst>
                                      </p:cBhvr>
                                      <p:to>
                                        <p:strVal val="visible"/>
                                      </p:to>
                                    </p:set>
                                    <p:animEffect filter="fade" transition="in">
                                      <p:cBhvr>
                                        <p:cTn dur="1000"/>
                                        <p:tgtEl>
                                          <p:spTgt spid="3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0"/>
                                        </p:tgtEl>
                                        <p:attrNameLst>
                                          <p:attrName>style.visibility</p:attrName>
                                        </p:attrNameLst>
                                      </p:cBhvr>
                                      <p:to>
                                        <p:strVal val="visible"/>
                                      </p:to>
                                    </p:set>
                                    <p:animEffect filter="fade" transition="in">
                                      <p:cBhvr>
                                        <p:cTn dur="1000"/>
                                        <p:tgtEl>
                                          <p:spTgt spid="3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1"/>
                                        </p:tgtEl>
                                        <p:attrNameLst>
                                          <p:attrName>style.visibility</p:attrName>
                                        </p:attrNameLst>
                                      </p:cBhvr>
                                      <p:to>
                                        <p:strVal val="visible"/>
                                      </p:to>
                                    </p:set>
                                    <p:animEffect filter="fade" transition="in">
                                      <p:cBhvr>
                                        <p:cTn dur="1000"/>
                                        <p:tgtEl>
                                          <p:spTgt spid="3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2"/>
                                        </p:tgtEl>
                                        <p:attrNameLst>
                                          <p:attrName>style.visibility</p:attrName>
                                        </p:attrNameLst>
                                      </p:cBhvr>
                                      <p:to>
                                        <p:strVal val="visible"/>
                                      </p:to>
                                    </p:set>
                                    <p:animEffect filter="fade" transition="in">
                                      <p:cBhvr>
                                        <p:cTn dur="1000"/>
                                        <p:tgtEl>
                                          <p:spTgt spid="3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3"/>
                                        </p:tgtEl>
                                        <p:attrNameLst>
                                          <p:attrName>style.visibility</p:attrName>
                                        </p:attrNameLst>
                                      </p:cBhvr>
                                      <p:to>
                                        <p:strVal val="visible"/>
                                      </p:to>
                                    </p:set>
                                    <p:animEffect filter="fade" transition="in">
                                      <p:cBhvr>
                                        <p:cTn dur="1000"/>
                                        <p:tgtEl>
                                          <p:spTgt spid="3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4"/>
                                        </p:tgtEl>
                                        <p:attrNameLst>
                                          <p:attrName>style.visibility</p:attrName>
                                        </p:attrNameLst>
                                      </p:cBhvr>
                                      <p:to>
                                        <p:strVal val="visible"/>
                                      </p:to>
                                    </p:set>
                                    <p:animEffect filter="fade" transition="in">
                                      <p:cBhvr>
                                        <p:cTn dur="1000"/>
                                        <p:tgtEl>
                                          <p:spTgt spid="3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5"/>
                                        </p:tgtEl>
                                        <p:attrNameLst>
                                          <p:attrName>style.visibility</p:attrName>
                                        </p:attrNameLst>
                                      </p:cBhvr>
                                      <p:to>
                                        <p:strVal val="visible"/>
                                      </p:to>
                                    </p:set>
                                    <p:animEffect filter="fade" transition="in">
                                      <p:cBhvr>
                                        <p:cTn dur="1000"/>
                                        <p:tgtEl>
                                          <p:spTgt spid="3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6"/>
                                        </p:tgtEl>
                                        <p:attrNameLst>
                                          <p:attrName>style.visibility</p:attrName>
                                        </p:attrNameLst>
                                      </p:cBhvr>
                                      <p:to>
                                        <p:strVal val="visible"/>
                                      </p:to>
                                    </p:set>
                                    <p:animEffect filter="fade" transition="in">
                                      <p:cBhvr>
                                        <p:cTn dur="1000"/>
                                        <p:tgtEl>
                                          <p:spTgt spid="3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0" name="Shape 390"/>
        <p:cNvGrpSpPr/>
        <p:nvPr/>
      </p:nvGrpSpPr>
      <p:grpSpPr>
        <a:xfrm>
          <a:off x="0" y="0"/>
          <a:ext cx="0" cy="0"/>
          <a:chOff x="0" y="0"/>
          <a:chExt cx="0" cy="0"/>
        </a:xfrm>
      </p:grpSpPr>
      <p:sp>
        <p:nvSpPr>
          <p:cNvPr id="391" name="Google Shape;391;p58"/>
          <p:cNvSpPr txBox="1"/>
          <p:nvPr>
            <p:ph type="title"/>
          </p:nvPr>
        </p:nvSpPr>
        <p:spPr>
          <a:xfrm>
            <a:off x="311700" y="573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Categorizing Questions</a:t>
            </a:r>
            <a:endParaRPr/>
          </a:p>
        </p:txBody>
      </p:sp>
      <p:sp>
        <p:nvSpPr>
          <p:cNvPr id="392" name="Google Shape;392;p58"/>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93" name="Google Shape;393;p58"/>
          <p:cNvPicPr preferRelativeResize="0"/>
          <p:nvPr/>
        </p:nvPicPr>
        <p:blipFill rotWithShape="1">
          <a:blip r:embed="rId3">
            <a:alphaModFix/>
          </a:blip>
          <a:srcRect b="0" l="0" r="0" t="0"/>
          <a:stretch/>
        </p:blipFill>
        <p:spPr>
          <a:xfrm>
            <a:off x="1596773" y="764725"/>
            <a:ext cx="5503802" cy="42710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7" name="Shape 397"/>
        <p:cNvGrpSpPr/>
        <p:nvPr/>
      </p:nvGrpSpPr>
      <p:grpSpPr>
        <a:xfrm>
          <a:off x="0" y="0"/>
          <a:ext cx="0" cy="0"/>
          <a:chOff x="0" y="0"/>
          <a:chExt cx="0" cy="0"/>
        </a:xfrm>
      </p:grpSpPr>
      <p:sp>
        <p:nvSpPr>
          <p:cNvPr id="398" name="Google Shape;398;p59"/>
          <p:cNvSpPr txBox="1"/>
          <p:nvPr>
            <p:ph type="ctrTitle"/>
          </p:nvPr>
        </p:nvSpPr>
        <p:spPr>
          <a:xfrm>
            <a:off x="1004150" y="1751764"/>
            <a:ext cx="7136700" cy="1022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sp>
        <p:nvSpPr>
          <p:cNvPr id="399" name="Google Shape;399;p59"/>
          <p:cNvSpPr txBox="1"/>
          <p:nvPr>
            <p:ph idx="1" type="subTitle"/>
          </p:nvPr>
        </p:nvSpPr>
        <p:spPr>
          <a:xfrm>
            <a:off x="2137225" y="2850039"/>
            <a:ext cx="48705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pic>
        <p:nvPicPr>
          <p:cNvPr id="400" name="Google Shape;400;p59"/>
          <p:cNvPicPr preferRelativeResize="0"/>
          <p:nvPr/>
        </p:nvPicPr>
        <p:blipFill>
          <a:blip r:embed="rId3">
            <a:alphaModFix/>
          </a:blip>
          <a:stretch>
            <a:fillRect/>
          </a:stretch>
        </p:blipFill>
        <p:spPr>
          <a:xfrm>
            <a:off x="762000" y="33338"/>
            <a:ext cx="7620000" cy="50768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404" name="Shape 404"/>
        <p:cNvGrpSpPr/>
        <p:nvPr/>
      </p:nvGrpSpPr>
      <p:grpSpPr>
        <a:xfrm>
          <a:off x="0" y="0"/>
          <a:ext cx="0" cy="0"/>
          <a:chOff x="0" y="0"/>
          <a:chExt cx="0" cy="0"/>
        </a:xfrm>
      </p:grpSpPr>
      <p:sp>
        <p:nvSpPr>
          <p:cNvPr id="405" name="Google Shape;405;p60"/>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Question Formulation Technique</a:t>
            </a:r>
            <a:endParaRPr/>
          </a:p>
        </p:txBody>
      </p:sp>
      <p:sp>
        <p:nvSpPr>
          <p:cNvPr id="406" name="Google Shape;406;p60"/>
          <p:cNvSpPr txBox="1"/>
          <p:nvPr>
            <p:ph idx="1" type="body"/>
          </p:nvPr>
        </p:nvSpPr>
        <p:spPr>
          <a:xfrm>
            <a:off x="311700" y="1266325"/>
            <a:ext cx="8520600" cy="1520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000000"/>
                </a:solidFill>
              </a:rPr>
              <a:t>STEP 2</a:t>
            </a:r>
            <a:r>
              <a:rPr lang="en">
                <a:solidFill>
                  <a:srgbClr val="000000"/>
                </a:solidFill>
              </a:rPr>
              <a:t>:  Improve Your Questions</a:t>
            </a:r>
            <a:br>
              <a:rPr lang="en">
                <a:solidFill>
                  <a:srgbClr val="000000"/>
                </a:solidFill>
              </a:rPr>
            </a:br>
            <a:r>
              <a:rPr lang="en">
                <a:solidFill>
                  <a:srgbClr val="000000"/>
                </a:solidFill>
              </a:rPr>
              <a:t>• Categorize the questions as closed- or open-ended.</a:t>
            </a:r>
            <a:br>
              <a:rPr lang="en">
                <a:solidFill>
                  <a:srgbClr val="000000"/>
                </a:solidFill>
              </a:rPr>
            </a:br>
            <a:r>
              <a:rPr lang="en">
                <a:solidFill>
                  <a:srgbClr val="000000"/>
                </a:solidFill>
              </a:rPr>
              <a:t>• Name the advantages and disadvantages of each type of question.</a:t>
            </a:r>
            <a:br>
              <a:rPr lang="en">
                <a:solidFill>
                  <a:srgbClr val="000000"/>
                </a:solidFill>
              </a:rPr>
            </a:br>
            <a:r>
              <a:rPr lang="en">
                <a:solidFill>
                  <a:srgbClr val="000000"/>
                </a:solidFill>
              </a:rPr>
              <a:t>• Change questions from one type to another.</a:t>
            </a:r>
            <a:endParaRPr>
              <a:solidFill>
                <a:srgbClr val="000000"/>
              </a:solidFill>
            </a:endParaRPr>
          </a:p>
          <a:p>
            <a:pPr indent="0" lvl="0" marL="0" rtl="0" algn="l">
              <a:spcBef>
                <a:spcPts val="1600"/>
              </a:spcBef>
              <a:spcAft>
                <a:spcPts val="1600"/>
              </a:spcAft>
              <a:buNone/>
            </a:pPr>
            <a:r>
              <a:t/>
            </a:r>
            <a:endParaRPr>
              <a:solidFill>
                <a:srgbClr val="000000"/>
              </a:solidFill>
            </a:endParaRPr>
          </a:p>
        </p:txBody>
      </p:sp>
      <p:pic>
        <p:nvPicPr>
          <p:cNvPr id="407" name="Google Shape;407;p60"/>
          <p:cNvPicPr preferRelativeResize="0"/>
          <p:nvPr/>
        </p:nvPicPr>
        <p:blipFill>
          <a:blip r:embed="rId3">
            <a:alphaModFix/>
          </a:blip>
          <a:stretch>
            <a:fillRect/>
          </a:stretch>
        </p:blipFill>
        <p:spPr>
          <a:xfrm>
            <a:off x="7723619" y="212069"/>
            <a:ext cx="1173300" cy="1173300"/>
          </a:xfrm>
          <a:prstGeom prst="rect">
            <a:avLst/>
          </a:prstGeom>
          <a:noFill/>
          <a:ln>
            <a:noFill/>
          </a:ln>
        </p:spPr>
      </p:pic>
      <p:sp>
        <p:nvSpPr>
          <p:cNvPr id="408" name="Google Shape;408;p60"/>
          <p:cNvSpPr txBox="1"/>
          <p:nvPr/>
        </p:nvSpPr>
        <p:spPr>
          <a:xfrm>
            <a:off x="311700" y="2711225"/>
            <a:ext cx="8744400" cy="2117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1600"/>
              </a:spcAft>
              <a:buNone/>
            </a:pPr>
            <a:r>
              <a:rPr b="1" lang="en" sz="1800">
                <a:latin typeface="Open Sans"/>
                <a:ea typeface="Open Sans"/>
                <a:cs typeface="Open Sans"/>
                <a:sym typeface="Open Sans"/>
              </a:rPr>
              <a:t>STEP 3</a:t>
            </a:r>
            <a:r>
              <a:rPr lang="en" sz="1800">
                <a:latin typeface="Open Sans"/>
                <a:ea typeface="Open Sans"/>
                <a:cs typeface="Open Sans"/>
                <a:sym typeface="Open Sans"/>
              </a:rPr>
              <a:t>:  Prioritize the Questions</a:t>
            </a:r>
            <a:br>
              <a:rPr lang="en" sz="1800">
                <a:latin typeface="Open Sans"/>
                <a:ea typeface="Open Sans"/>
                <a:cs typeface="Open Sans"/>
                <a:sym typeface="Open Sans"/>
              </a:rPr>
            </a:br>
            <a:r>
              <a:rPr lang="en" sz="1800">
                <a:latin typeface="Open Sans"/>
                <a:ea typeface="Open Sans"/>
                <a:cs typeface="Open Sans"/>
                <a:sym typeface="Open Sans"/>
              </a:rPr>
              <a:t>• Choose your three most important questions.</a:t>
            </a:r>
            <a:br>
              <a:rPr lang="en" sz="1800">
                <a:latin typeface="Open Sans"/>
                <a:ea typeface="Open Sans"/>
                <a:cs typeface="Open Sans"/>
                <a:sym typeface="Open Sans"/>
              </a:rPr>
            </a:br>
            <a:r>
              <a:rPr lang="en" sz="1800">
                <a:latin typeface="Open Sans"/>
                <a:ea typeface="Open Sans"/>
                <a:cs typeface="Open Sans"/>
                <a:sym typeface="Open Sans"/>
              </a:rPr>
              <a:t>• Why did you choose these three as the most important?</a:t>
            </a:r>
            <a:br>
              <a:rPr lang="en" sz="1800">
                <a:latin typeface="Open Sans"/>
                <a:ea typeface="Open Sans"/>
                <a:cs typeface="Open Sans"/>
                <a:sym typeface="Open Sans"/>
              </a:rPr>
            </a:br>
            <a:br>
              <a:rPr lang="en" sz="1800">
                <a:latin typeface="Open Sans"/>
                <a:ea typeface="Open Sans"/>
                <a:cs typeface="Open Sans"/>
                <a:sym typeface="Open Sans"/>
              </a:rPr>
            </a:br>
            <a:endParaRPr sz="1800">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8"/>
                                        </p:tgtEl>
                                        <p:attrNameLst>
                                          <p:attrName>style.visibility</p:attrName>
                                        </p:attrNameLst>
                                      </p:cBhvr>
                                      <p:to>
                                        <p:strVal val="visible"/>
                                      </p:to>
                                    </p:set>
                                    <p:animEffect filter="fade" transition="in">
                                      <p:cBhvr>
                                        <p:cTn dur="1000"/>
                                        <p:tgtEl>
                                          <p:spTgt spid="4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412" name="Shape 412"/>
        <p:cNvGrpSpPr/>
        <p:nvPr/>
      </p:nvGrpSpPr>
      <p:grpSpPr>
        <a:xfrm>
          <a:off x="0" y="0"/>
          <a:ext cx="0" cy="0"/>
          <a:chOff x="0" y="0"/>
          <a:chExt cx="0" cy="0"/>
        </a:xfrm>
      </p:grpSpPr>
      <p:sp>
        <p:nvSpPr>
          <p:cNvPr id="413" name="Google Shape;413;p61"/>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Question Formulation Technique</a:t>
            </a:r>
            <a:endParaRPr/>
          </a:p>
        </p:txBody>
      </p:sp>
      <p:sp>
        <p:nvSpPr>
          <p:cNvPr id="414" name="Google Shape;414;p61"/>
          <p:cNvSpPr txBox="1"/>
          <p:nvPr>
            <p:ph idx="1" type="body"/>
          </p:nvPr>
        </p:nvSpPr>
        <p:spPr>
          <a:xfrm>
            <a:off x="311700" y="1266325"/>
            <a:ext cx="39660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2400">
                <a:solidFill>
                  <a:srgbClr val="000000"/>
                </a:solidFill>
              </a:rPr>
              <a:t>N</a:t>
            </a:r>
            <a:r>
              <a:rPr b="1" lang="en" sz="2400">
                <a:solidFill>
                  <a:srgbClr val="000000"/>
                </a:solidFill>
              </a:rPr>
              <a:t>ext Steps</a:t>
            </a:r>
            <a:br>
              <a:rPr lang="en" sz="2400">
                <a:solidFill>
                  <a:srgbClr val="000000"/>
                </a:solidFill>
              </a:rPr>
            </a:br>
            <a:r>
              <a:rPr lang="en" sz="2400">
                <a:solidFill>
                  <a:srgbClr val="000000"/>
                </a:solidFill>
              </a:rPr>
              <a:t>• How are you going to use your questions??</a:t>
            </a:r>
            <a:br>
              <a:rPr lang="en" sz="2400">
                <a:solidFill>
                  <a:srgbClr val="000000"/>
                </a:solidFill>
              </a:rPr>
            </a:br>
            <a:endParaRPr sz="2400">
              <a:solidFill>
                <a:srgbClr val="000000"/>
              </a:solidFill>
            </a:endParaRPr>
          </a:p>
        </p:txBody>
      </p:sp>
      <p:pic>
        <p:nvPicPr>
          <p:cNvPr id="415" name="Google Shape;415;p61"/>
          <p:cNvPicPr preferRelativeResize="0"/>
          <p:nvPr/>
        </p:nvPicPr>
        <p:blipFill>
          <a:blip r:embed="rId3">
            <a:alphaModFix/>
          </a:blip>
          <a:stretch>
            <a:fillRect/>
          </a:stretch>
        </p:blipFill>
        <p:spPr>
          <a:xfrm>
            <a:off x="4659525" y="1266325"/>
            <a:ext cx="3966000" cy="217279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9" name="Shape 419"/>
        <p:cNvGrpSpPr/>
        <p:nvPr/>
      </p:nvGrpSpPr>
      <p:grpSpPr>
        <a:xfrm>
          <a:off x="0" y="0"/>
          <a:ext cx="0" cy="0"/>
          <a:chOff x="0" y="0"/>
          <a:chExt cx="0" cy="0"/>
        </a:xfrm>
      </p:grpSpPr>
      <p:sp>
        <p:nvSpPr>
          <p:cNvPr id="420" name="Google Shape;420;p62"/>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are you going to use your questions??</a:t>
            </a:r>
            <a:endParaRPr/>
          </a:p>
        </p:txBody>
      </p:sp>
      <p:sp>
        <p:nvSpPr>
          <p:cNvPr id="421" name="Google Shape;421;p62"/>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Conduct Research </a:t>
            </a:r>
            <a:endParaRPr/>
          </a:p>
          <a:p>
            <a:pPr indent="-342900" lvl="0" marL="457200" rtl="0" algn="l">
              <a:spcBef>
                <a:spcPts val="0"/>
              </a:spcBef>
              <a:spcAft>
                <a:spcPts val="0"/>
              </a:spcAft>
              <a:buSzPts val="1800"/>
              <a:buChar char="●"/>
            </a:pPr>
            <a:r>
              <a:rPr lang="en"/>
              <a:t>Reports </a:t>
            </a:r>
            <a:endParaRPr/>
          </a:p>
          <a:p>
            <a:pPr indent="-342900" lvl="0" marL="457200" rtl="0" algn="l">
              <a:spcBef>
                <a:spcPts val="0"/>
              </a:spcBef>
              <a:spcAft>
                <a:spcPts val="0"/>
              </a:spcAft>
              <a:buSzPts val="1800"/>
              <a:buChar char="●"/>
            </a:pPr>
            <a:r>
              <a:rPr lang="en"/>
              <a:t>Perform Experiments </a:t>
            </a:r>
            <a:endParaRPr/>
          </a:p>
          <a:p>
            <a:pPr indent="-342900" lvl="0" marL="457200" rtl="0" algn="l">
              <a:spcBef>
                <a:spcPts val="0"/>
              </a:spcBef>
              <a:spcAft>
                <a:spcPts val="0"/>
              </a:spcAft>
              <a:buSzPts val="1800"/>
              <a:buChar char="●"/>
            </a:pPr>
            <a:r>
              <a:rPr lang="en"/>
              <a:t>Independent Projects  </a:t>
            </a:r>
            <a:endParaRPr/>
          </a:p>
          <a:p>
            <a:pPr indent="-342900" lvl="0" marL="457200" rtl="0" algn="l">
              <a:spcBef>
                <a:spcPts val="0"/>
              </a:spcBef>
              <a:spcAft>
                <a:spcPts val="0"/>
              </a:spcAft>
              <a:buSzPts val="1800"/>
              <a:buChar char="●"/>
            </a:pPr>
            <a:r>
              <a:rPr lang="en"/>
              <a:t>Write Papers/ Essays  </a:t>
            </a:r>
            <a:endParaRPr/>
          </a:p>
          <a:p>
            <a:pPr indent="-342900" lvl="0" marL="457200" rtl="0" algn="l">
              <a:spcBef>
                <a:spcPts val="0"/>
              </a:spcBef>
              <a:spcAft>
                <a:spcPts val="0"/>
              </a:spcAft>
              <a:buSzPts val="1800"/>
              <a:buChar char="●"/>
            </a:pPr>
            <a:r>
              <a:rPr lang="en"/>
              <a:t>Group and Individual Projects</a:t>
            </a:r>
            <a:endParaRPr/>
          </a:p>
          <a:p>
            <a:pPr indent="-342900" lvl="0" marL="457200" rtl="0" algn="l">
              <a:spcBef>
                <a:spcPts val="0"/>
              </a:spcBef>
              <a:spcAft>
                <a:spcPts val="0"/>
              </a:spcAft>
              <a:buSzPts val="1800"/>
              <a:buChar char="●"/>
            </a:pPr>
            <a:r>
              <a:rPr lang="en"/>
              <a:t>Socratic Seminars/ Debates </a:t>
            </a:r>
            <a:endParaRPr/>
          </a:p>
          <a:p>
            <a:pPr indent="-342900" lvl="0" marL="457200" rtl="0" algn="l">
              <a:spcBef>
                <a:spcPts val="0"/>
              </a:spcBef>
              <a:spcAft>
                <a:spcPts val="0"/>
              </a:spcAft>
              <a:buSzPts val="1800"/>
              <a:buChar char="●"/>
            </a:pPr>
            <a:r>
              <a:rPr lang="en"/>
              <a:t>Prepare for Presentations/Interviews</a:t>
            </a:r>
            <a:endParaRPr/>
          </a:p>
          <a:p>
            <a:pPr indent="-342900" lvl="0" marL="457200" rtl="0" algn="l">
              <a:spcBef>
                <a:spcPts val="0"/>
              </a:spcBef>
              <a:spcAft>
                <a:spcPts val="0"/>
              </a:spcAft>
              <a:buSzPts val="1800"/>
              <a:buChar char="●"/>
            </a:pPr>
            <a:r>
              <a:rPr lang="en"/>
              <a:t>Promote global awareness through </a:t>
            </a:r>
            <a:r>
              <a:rPr lang="en" u="sng">
                <a:solidFill>
                  <a:srgbClr val="0097A7"/>
                </a:solidFill>
                <a:latin typeface="Arial"/>
                <a:ea typeface="Arial"/>
                <a:cs typeface="Arial"/>
                <a:sym typeface="Arial"/>
                <a:hlinkClick r:id="rId3"/>
              </a:rPr>
              <a:t>Mystery Skype</a:t>
            </a:r>
            <a:endParaRPr>
              <a:solidFill>
                <a:srgbClr val="595959"/>
              </a:solidFill>
              <a:latin typeface="Arial"/>
              <a:ea typeface="Arial"/>
              <a:cs typeface="Arial"/>
              <a:sym typeface="Arial"/>
            </a:endParaRPr>
          </a:p>
          <a:p>
            <a:pPr indent="0" lvl="0" marL="457200" rtl="0" algn="l">
              <a:spcBef>
                <a:spcPts val="1600"/>
              </a:spcBef>
              <a:spcAft>
                <a:spcPts val="1600"/>
              </a:spcAft>
              <a:buNone/>
            </a:pPr>
            <a:br>
              <a:rPr lang="en"/>
            </a:br>
            <a:endParaRPr/>
          </a:p>
        </p:txBody>
      </p:sp>
      <p:pic>
        <p:nvPicPr>
          <p:cNvPr id="422" name="Google Shape;422;p62"/>
          <p:cNvPicPr preferRelativeResize="0"/>
          <p:nvPr/>
        </p:nvPicPr>
        <p:blipFill>
          <a:blip r:embed="rId4">
            <a:alphaModFix/>
          </a:blip>
          <a:stretch>
            <a:fillRect/>
          </a:stretch>
        </p:blipFill>
        <p:spPr>
          <a:xfrm>
            <a:off x="7403550" y="445025"/>
            <a:ext cx="1428750" cy="1428750"/>
          </a:xfrm>
          <a:prstGeom prst="rect">
            <a:avLst/>
          </a:prstGeom>
          <a:noFill/>
          <a:ln>
            <a:noFill/>
          </a:ln>
        </p:spPr>
      </p:pic>
      <p:pic>
        <p:nvPicPr>
          <p:cNvPr id="423" name="Google Shape;423;p62" title="Mystery Skype  Connecting Classrooms Around The World">
            <a:hlinkClick r:id="rId5"/>
          </p:cNvPr>
          <p:cNvPicPr preferRelativeResize="0"/>
          <p:nvPr/>
        </p:nvPicPr>
        <p:blipFill>
          <a:blip r:embed="rId6">
            <a:alphaModFix/>
          </a:blip>
          <a:stretch>
            <a:fillRect/>
          </a:stretch>
        </p:blipFill>
        <p:spPr>
          <a:xfrm>
            <a:off x="6252275" y="2024650"/>
            <a:ext cx="2840400" cy="21303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7" name="Shape 427"/>
        <p:cNvGrpSpPr/>
        <p:nvPr/>
      </p:nvGrpSpPr>
      <p:grpSpPr>
        <a:xfrm>
          <a:off x="0" y="0"/>
          <a:ext cx="0" cy="0"/>
          <a:chOff x="0" y="0"/>
          <a:chExt cx="0" cy="0"/>
        </a:xfrm>
      </p:grpSpPr>
      <p:sp>
        <p:nvSpPr>
          <p:cNvPr id="428" name="Google Shape;428;p63"/>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Reflecting on Questioning</a:t>
            </a:r>
            <a:endParaRPr/>
          </a:p>
        </p:txBody>
      </p:sp>
      <p:sp>
        <p:nvSpPr>
          <p:cNvPr id="429" name="Google Shape;429;p63"/>
          <p:cNvSpPr txBox="1"/>
          <p:nvPr>
            <p:ph idx="1" type="body"/>
          </p:nvPr>
        </p:nvSpPr>
        <p:spPr>
          <a:xfrm>
            <a:off x="311700" y="1266325"/>
            <a:ext cx="6037500" cy="33027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sz="2000"/>
              <a:t>Did it s</a:t>
            </a:r>
            <a:r>
              <a:rPr lang="en" sz="2000"/>
              <a:t>timulate deeper thinking?</a:t>
            </a:r>
            <a:endParaRPr sz="2000"/>
          </a:p>
          <a:p>
            <a:pPr indent="-355600" lvl="0" marL="457200" rtl="0" algn="l">
              <a:spcBef>
                <a:spcPts val="0"/>
              </a:spcBef>
              <a:spcAft>
                <a:spcPts val="0"/>
              </a:spcAft>
              <a:buSzPts val="2000"/>
              <a:buChar char="●"/>
            </a:pPr>
            <a:r>
              <a:rPr lang="en" sz="2000"/>
              <a:t>Did it deepen knowledge, understanding, and awareness?</a:t>
            </a:r>
            <a:endParaRPr sz="2000"/>
          </a:p>
          <a:p>
            <a:pPr indent="-355600" lvl="0" marL="457200" rtl="0" algn="l">
              <a:spcBef>
                <a:spcPts val="0"/>
              </a:spcBef>
              <a:spcAft>
                <a:spcPts val="0"/>
              </a:spcAft>
              <a:buSzPts val="2000"/>
              <a:buChar char="●"/>
            </a:pPr>
            <a:r>
              <a:rPr lang="en" sz="2000"/>
              <a:t>Did it expand knowledge and extend thinking?</a:t>
            </a:r>
            <a:endParaRPr sz="2000"/>
          </a:p>
          <a:p>
            <a:pPr indent="-355600" lvl="0" marL="457200" rtl="0" algn="l">
              <a:spcBef>
                <a:spcPts val="0"/>
              </a:spcBef>
              <a:spcAft>
                <a:spcPts val="0"/>
              </a:spcAft>
              <a:buSzPts val="2000"/>
              <a:buChar char="●"/>
            </a:pPr>
            <a:r>
              <a:rPr lang="en" sz="2000"/>
              <a:t>Did it pique curiosity, imagination, interest, and wonder?  </a:t>
            </a:r>
            <a:endParaRPr sz="2000"/>
          </a:p>
          <a:p>
            <a:pPr indent="-355600" lvl="0" marL="457200" rtl="0" algn="l">
              <a:spcBef>
                <a:spcPts val="0"/>
              </a:spcBef>
              <a:spcAft>
                <a:spcPts val="0"/>
              </a:spcAft>
              <a:buSzPts val="2000"/>
              <a:buChar char="●"/>
            </a:pPr>
            <a:r>
              <a:rPr lang="en" sz="2000"/>
              <a:t>Did it allow students to express and share learning in their own unique way?</a:t>
            </a:r>
            <a:endParaRPr sz="2000"/>
          </a:p>
        </p:txBody>
      </p:sp>
      <p:pic>
        <p:nvPicPr>
          <p:cNvPr id="430" name="Google Shape;430;p63"/>
          <p:cNvPicPr preferRelativeResize="0"/>
          <p:nvPr/>
        </p:nvPicPr>
        <p:blipFill>
          <a:blip r:embed="rId3">
            <a:alphaModFix/>
          </a:blip>
          <a:stretch>
            <a:fillRect/>
          </a:stretch>
        </p:blipFill>
        <p:spPr>
          <a:xfrm>
            <a:off x="7324675" y="180925"/>
            <a:ext cx="1631224" cy="163122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 name="Shape 160"/>
        <p:cNvGrpSpPr/>
        <p:nvPr/>
      </p:nvGrpSpPr>
      <p:grpSpPr>
        <a:xfrm>
          <a:off x="0" y="0"/>
          <a:ext cx="0" cy="0"/>
          <a:chOff x="0" y="0"/>
          <a:chExt cx="0" cy="0"/>
        </a:xfrm>
      </p:grpSpPr>
      <p:sp>
        <p:nvSpPr>
          <p:cNvPr id="161" name="Google Shape;161;p28"/>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Question</a:t>
            </a:r>
            <a:endParaRPr/>
          </a:p>
        </p:txBody>
      </p:sp>
      <p:sp>
        <p:nvSpPr>
          <p:cNvPr id="162" name="Google Shape;162;p28"/>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000"/>
              <a:t>If you could will an object to you like Thor does his hammer, what would it be?</a:t>
            </a:r>
            <a:endParaRPr sz="3000"/>
          </a:p>
          <a:p>
            <a:pPr indent="0" lvl="0" marL="0" rtl="0" algn="l">
              <a:spcBef>
                <a:spcPts val="1600"/>
              </a:spcBef>
              <a:spcAft>
                <a:spcPts val="1600"/>
              </a:spcAft>
              <a:buNone/>
            </a:pPr>
            <a:r>
              <a:t/>
            </a:r>
            <a:endParaRPr/>
          </a:p>
        </p:txBody>
      </p:sp>
      <p:pic>
        <p:nvPicPr>
          <p:cNvPr id="163" name="Google Shape;163;p28"/>
          <p:cNvPicPr preferRelativeResize="0"/>
          <p:nvPr/>
        </p:nvPicPr>
        <p:blipFill>
          <a:blip r:embed="rId3">
            <a:alphaModFix/>
          </a:blip>
          <a:stretch>
            <a:fillRect/>
          </a:stretch>
        </p:blipFill>
        <p:spPr>
          <a:xfrm>
            <a:off x="2453499" y="2336349"/>
            <a:ext cx="4489120" cy="26687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2"/>
                                        </p:tgtEl>
                                        <p:attrNameLst>
                                          <p:attrName>style.visibility</p:attrName>
                                        </p:attrNameLst>
                                      </p:cBhvr>
                                      <p:to>
                                        <p:strVal val="visible"/>
                                      </p:to>
                                    </p:set>
                                    <p:animEffect filter="fade" transition="in">
                                      <p:cBhvr>
                                        <p:cTn dur="1000"/>
                                        <p:tgtEl>
                                          <p:spTgt spid="1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4" name="Shape 434"/>
        <p:cNvGrpSpPr/>
        <p:nvPr/>
      </p:nvGrpSpPr>
      <p:grpSpPr>
        <a:xfrm>
          <a:off x="0" y="0"/>
          <a:ext cx="0" cy="0"/>
          <a:chOff x="0" y="0"/>
          <a:chExt cx="0" cy="0"/>
        </a:xfrm>
      </p:grpSpPr>
      <p:sp>
        <p:nvSpPr>
          <p:cNvPr id="435" name="Google Shape;435;p64"/>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Resources for Questioning</a:t>
            </a:r>
            <a:endParaRPr/>
          </a:p>
        </p:txBody>
      </p:sp>
      <p:sp>
        <p:nvSpPr>
          <p:cNvPr id="436" name="Google Shape;436;p64"/>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id="437" name="Google Shape;437;p64"/>
          <p:cNvPicPr preferRelativeResize="0"/>
          <p:nvPr/>
        </p:nvPicPr>
        <p:blipFill>
          <a:blip r:embed="rId3">
            <a:alphaModFix/>
          </a:blip>
          <a:stretch>
            <a:fillRect/>
          </a:stretch>
        </p:blipFill>
        <p:spPr>
          <a:xfrm>
            <a:off x="3363850" y="2010075"/>
            <a:ext cx="1905000" cy="2390775"/>
          </a:xfrm>
          <a:prstGeom prst="rect">
            <a:avLst/>
          </a:prstGeom>
          <a:noFill/>
          <a:ln>
            <a:noFill/>
          </a:ln>
        </p:spPr>
      </p:pic>
      <p:pic>
        <p:nvPicPr>
          <p:cNvPr id="438" name="Google Shape;438;p64"/>
          <p:cNvPicPr preferRelativeResize="0"/>
          <p:nvPr/>
        </p:nvPicPr>
        <p:blipFill>
          <a:blip r:embed="rId4">
            <a:alphaModFix/>
          </a:blip>
          <a:stretch>
            <a:fillRect/>
          </a:stretch>
        </p:blipFill>
        <p:spPr>
          <a:xfrm>
            <a:off x="4794439" y="180975"/>
            <a:ext cx="1677111" cy="2390775"/>
          </a:xfrm>
          <a:prstGeom prst="rect">
            <a:avLst/>
          </a:prstGeom>
          <a:noFill/>
          <a:ln>
            <a:noFill/>
          </a:ln>
        </p:spPr>
      </p:pic>
      <p:pic>
        <p:nvPicPr>
          <p:cNvPr id="439" name="Google Shape;439;p64"/>
          <p:cNvPicPr preferRelativeResize="0"/>
          <p:nvPr/>
        </p:nvPicPr>
        <p:blipFill>
          <a:blip r:embed="rId5">
            <a:alphaModFix/>
          </a:blip>
          <a:stretch>
            <a:fillRect/>
          </a:stretch>
        </p:blipFill>
        <p:spPr>
          <a:xfrm>
            <a:off x="311699" y="1770925"/>
            <a:ext cx="3297575" cy="1867925"/>
          </a:xfrm>
          <a:prstGeom prst="rect">
            <a:avLst/>
          </a:prstGeom>
          <a:noFill/>
          <a:ln>
            <a:noFill/>
          </a:ln>
        </p:spPr>
      </p:pic>
      <p:pic>
        <p:nvPicPr>
          <p:cNvPr id="440" name="Google Shape;440;p64"/>
          <p:cNvPicPr preferRelativeResize="0"/>
          <p:nvPr/>
        </p:nvPicPr>
        <p:blipFill>
          <a:blip r:embed="rId6">
            <a:alphaModFix/>
          </a:blip>
          <a:stretch>
            <a:fillRect/>
          </a:stretch>
        </p:blipFill>
        <p:spPr>
          <a:xfrm>
            <a:off x="223313" y="2446363"/>
            <a:ext cx="1914525" cy="2390775"/>
          </a:xfrm>
          <a:prstGeom prst="rect">
            <a:avLst/>
          </a:prstGeom>
          <a:noFill/>
          <a:ln>
            <a:noFill/>
          </a:ln>
        </p:spPr>
      </p:pic>
      <p:pic>
        <p:nvPicPr>
          <p:cNvPr id="441" name="Google Shape;441;p64"/>
          <p:cNvPicPr preferRelativeResize="0"/>
          <p:nvPr/>
        </p:nvPicPr>
        <p:blipFill>
          <a:blip r:embed="rId7">
            <a:alphaModFix/>
          </a:blip>
          <a:stretch>
            <a:fillRect/>
          </a:stretch>
        </p:blipFill>
        <p:spPr>
          <a:xfrm>
            <a:off x="7467600" y="2451113"/>
            <a:ext cx="1676400" cy="2381250"/>
          </a:xfrm>
          <a:prstGeom prst="rect">
            <a:avLst/>
          </a:prstGeom>
          <a:noFill/>
          <a:ln>
            <a:noFill/>
          </a:ln>
        </p:spPr>
      </p:pic>
      <p:pic>
        <p:nvPicPr>
          <p:cNvPr id="442" name="Google Shape;442;p64"/>
          <p:cNvPicPr preferRelativeResize="0"/>
          <p:nvPr/>
        </p:nvPicPr>
        <p:blipFill rotWithShape="1">
          <a:blip r:embed="rId8">
            <a:alphaModFix/>
          </a:blip>
          <a:srcRect b="14908" l="0" r="0" t="0"/>
          <a:stretch/>
        </p:blipFill>
        <p:spPr>
          <a:xfrm>
            <a:off x="6672875" y="278900"/>
            <a:ext cx="1790700" cy="2172225"/>
          </a:xfrm>
          <a:prstGeom prst="rect">
            <a:avLst/>
          </a:prstGeom>
          <a:noFill/>
          <a:ln>
            <a:noFill/>
          </a:ln>
        </p:spPr>
      </p:pic>
      <p:pic>
        <p:nvPicPr>
          <p:cNvPr id="443" name="Google Shape;443;p64"/>
          <p:cNvPicPr preferRelativeResize="0"/>
          <p:nvPr/>
        </p:nvPicPr>
        <p:blipFill>
          <a:blip r:embed="rId9">
            <a:alphaModFix/>
          </a:blip>
          <a:stretch>
            <a:fillRect/>
          </a:stretch>
        </p:blipFill>
        <p:spPr>
          <a:xfrm>
            <a:off x="5656550" y="2451125"/>
            <a:ext cx="1619299" cy="2532975"/>
          </a:xfrm>
          <a:prstGeom prst="rect">
            <a:avLst/>
          </a:prstGeom>
          <a:noFill/>
          <a:ln>
            <a:noFill/>
          </a:ln>
        </p:spPr>
      </p:pic>
      <p:sp>
        <p:nvSpPr>
          <p:cNvPr id="444" name="Google Shape;444;p64"/>
          <p:cNvSpPr txBox="1"/>
          <p:nvPr/>
        </p:nvSpPr>
        <p:spPr>
          <a:xfrm rot="-472768">
            <a:off x="328823" y="1262164"/>
            <a:ext cx="4063767" cy="53059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1600"/>
              </a:spcAft>
              <a:buNone/>
            </a:pPr>
            <a:r>
              <a:rPr lang="en">
                <a:solidFill>
                  <a:srgbClr val="073763"/>
                </a:solidFill>
                <a:latin typeface="Georgia"/>
                <a:ea typeface="Georgia"/>
                <a:cs typeface="Georgia"/>
                <a:sym typeface="Georgia"/>
              </a:rPr>
              <a:t>Paul Andersen:  Untamed Science</a:t>
            </a:r>
            <a:endParaRPr>
              <a:solidFill>
                <a:srgbClr val="073763"/>
              </a:solidFill>
              <a:latin typeface="Georgia"/>
              <a:ea typeface="Georgia"/>
              <a:cs typeface="Georgia"/>
              <a:sym typeface="Georgia"/>
            </a:endParaRPr>
          </a:p>
        </p:txBody>
      </p:sp>
      <p:sp>
        <p:nvSpPr>
          <p:cNvPr id="445" name="Google Shape;445;p64"/>
          <p:cNvSpPr txBox="1"/>
          <p:nvPr/>
        </p:nvSpPr>
        <p:spPr>
          <a:xfrm rot="363218">
            <a:off x="2012191" y="4400909"/>
            <a:ext cx="2782114" cy="1123169"/>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1600"/>
              </a:spcAft>
              <a:buNone/>
            </a:pPr>
            <a:r>
              <a:rPr lang="en">
                <a:solidFill>
                  <a:srgbClr val="073763"/>
                </a:solidFill>
                <a:latin typeface="Georgia"/>
                <a:ea typeface="Georgia"/>
                <a:cs typeface="Georgia"/>
                <a:sym typeface="Georgia"/>
              </a:rPr>
              <a:t>Graham Fletcher:   3 Act Tasks</a:t>
            </a:r>
            <a:endParaRPr/>
          </a:p>
        </p:txBody>
      </p:sp>
      <p:pic>
        <p:nvPicPr>
          <p:cNvPr id="446" name="Google Shape;446;p64">
            <a:hlinkClick r:id="rId10"/>
          </p:cNvPr>
          <p:cNvPicPr preferRelativeResize="0"/>
          <p:nvPr/>
        </p:nvPicPr>
        <p:blipFill>
          <a:blip r:embed="rId11">
            <a:alphaModFix/>
          </a:blip>
          <a:stretch>
            <a:fillRect/>
          </a:stretch>
        </p:blipFill>
        <p:spPr>
          <a:xfrm>
            <a:off x="4952613" y="2811875"/>
            <a:ext cx="868886" cy="21722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0" name="Shape 450"/>
        <p:cNvGrpSpPr/>
        <p:nvPr/>
      </p:nvGrpSpPr>
      <p:grpSpPr>
        <a:xfrm>
          <a:off x="0" y="0"/>
          <a:ext cx="0" cy="0"/>
          <a:chOff x="0" y="0"/>
          <a:chExt cx="0" cy="0"/>
        </a:xfrm>
      </p:grpSpPr>
      <p:sp>
        <p:nvSpPr>
          <p:cNvPr id="451" name="Google Shape;451;p65"/>
          <p:cNvSpPr txBox="1"/>
          <p:nvPr>
            <p:ph type="title"/>
          </p:nvPr>
        </p:nvSpPr>
        <p:spPr>
          <a:xfrm>
            <a:off x="311700" y="179200"/>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Resources for Questioning</a:t>
            </a:r>
            <a:endParaRPr/>
          </a:p>
        </p:txBody>
      </p:sp>
      <p:sp>
        <p:nvSpPr>
          <p:cNvPr id="452" name="Google Shape;452;p65"/>
          <p:cNvSpPr txBox="1"/>
          <p:nvPr>
            <p:ph idx="1" type="body"/>
          </p:nvPr>
        </p:nvSpPr>
        <p:spPr>
          <a:xfrm>
            <a:off x="311700" y="1266325"/>
            <a:ext cx="42960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id="453" name="Google Shape;453;p65"/>
          <p:cNvPicPr preferRelativeResize="0"/>
          <p:nvPr/>
        </p:nvPicPr>
        <p:blipFill>
          <a:blip r:embed="rId3">
            <a:alphaModFix/>
          </a:blip>
          <a:stretch>
            <a:fillRect/>
          </a:stretch>
        </p:blipFill>
        <p:spPr>
          <a:xfrm>
            <a:off x="311700" y="886600"/>
            <a:ext cx="5192274" cy="3894200"/>
          </a:xfrm>
          <a:prstGeom prst="rect">
            <a:avLst/>
          </a:prstGeom>
          <a:noFill/>
          <a:ln>
            <a:noFill/>
          </a:ln>
        </p:spPr>
      </p:pic>
      <p:pic>
        <p:nvPicPr>
          <p:cNvPr id="454" name="Google Shape;454;p65">
            <a:hlinkClick r:id="rId4"/>
          </p:cNvPr>
          <p:cNvPicPr preferRelativeResize="0"/>
          <p:nvPr/>
        </p:nvPicPr>
        <p:blipFill rotWithShape="1">
          <a:blip r:embed="rId5">
            <a:alphaModFix/>
          </a:blip>
          <a:srcRect b="0" l="47078" r="0" t="0"/>
          <a:stretch/>
        </p:blipFill>
        <p:spPr>
          <a:xfrm>
            <a:off x="6584750" y="179200"/>
            <a:ext cx="2445350" cy="3465625"/>
          </a:xfrm>
          <a:prstGeom prst="rect">
            <a:avLst/>
          </a:prstGeom>
          <a:noFill/>
          <a:ln>
            <a:noFill/>
          </a:ln>
        </p:spPr>
      </p:pic>
      <p:pic>
        <p:nvPicPr>
          <p:cNvPr id="455" name="Google Shape;455;p65"/>
          <p:cNvPicPr preferRelativeResize="0"/>
          <p:nvPr/>
        </p:nvPicPr>
        <p:blipFill>
          <a:blip r:embed="rId6">
            <a:alphaModFix/>
          </a:blip>
          <a:stretch>
            <a:fillRect/>
          </a:stretch>
        </p:blipFill>
        <p:spPr>
          <a:xfrm>
            <a:off x="5186150" y="1696975"/>
            <a:ext cx="3957838" cy="29684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9" name="Shape 459"/>
        <p:cNvGrpSpPr/>
        <p:nvPr/>
      </p:nvGrpSpPr>
      <p:grpSpPr>
        <a:xfrm>
          <a:off x="0" y="0"/>
          <a:ext cx="0" cy="0"/>
          <a:chOff x="0" y="0"/>
          <a:chExt cx="0" cy="0"/>
        </a:xfrm>
      </p:grpSpPr>
      <p:sp>
        <p:nvSpPr>
          <p:cNvPr id="460" name="Google Shape;460;p66"/>
          <p:cNvSpPr txBox="1"/>
          <p:nvPr>
            <p:ph type="title"/>
          </p:nvPr>
        </p:nvSpPr>
        <p:spPr>
          <a:xfrm>
            <a:off x="311700" y="179200"/>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Resources for Questioning</a:t>
            </a:r>
            <a:endParaRPr/>
          </a:p>
        </p:txBody>
      </p:sp>
      <p:sp>
        <p:nvSpPr>
          <p:cNvPr id="461" name="Google Shape;461;p66">
            <a:hlinkClick r:id="rId3"/>
          </p:cNvPr>
          <p:cNvSpPr txBox="1"/>
          <p:nvPr>
            <p:ph idx="1" type="body"/>
          </p:nvPr>
        </p:nvSpPr>
        <p:spPr>
          <a:xfrm>
            <a:off x="311700" y="1266325"/>
            <a:ext cx="42960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descr="5habits site.PNG" id="462" name="Google Shape;462;p66"/>
          <p:cNvPicPr preferRelativeResize="0"/>
          <p:nvPr/>
        </p:nvPicPr>
        <p:blipFill>
          <a:blip r:embed="rId4">
            <a:alphaModFix/>
          </a:blip>
          <a:stretch>
            <a:fillRect/>
          </a:stretch>
        </p:blipFill>
        <p:spPr>
          <a:xfrm>
            <a:off x="1991084" y="886600"/>
            <a:ext cx="4955992" cy="414919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6" name="Shape 466"/>
        <p:cNvGrpSpPr/>
        <p:nvPr/>
      </p:nvGrpSpPr>
      <p:grpSpPr>
        <a:xfrm>
          <a:off x="0" y="0"/>
          <a:ext cx="0" cy="0"/>
          <a:chOff x="0" y="0"/>
          <a:chExt cx="0" cy="0"/>
        </a:xfrm>
      </p:grpSpPr>
      <p:sp>
        <p:nvSpPr>
          <p:cNvPr id="467" name="Google Shape;467;p67"/>
          <p:cNvSpPr txBox="1"/>
          <p:nvPr>
            <p:ph type="title"/>
          </p:nvPr>
        </p:nvSpPr>
        <p:spPr>
          <a:xfrm>
            <a:off x="311700" y="14357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Resources for Questioning</a:t>
            </a:r>
            <a:endParaRPr/>
          </a:p>
        </p:txBody>
      </p:sp>
      <p:sp>
        <p:nvSpPr>
          <p:cNvPr id="468" name="Google Shape;468;p67">
            <a:hlinkClick r:id="rId3"/>
          </p:cNvPr>
          <p:cNvSpPr txBox="1"/>
          <p:nvPr>
            <p:ph idx="1" type="body"/>
          </p:nvPr>
        </p:nvSpPr>
        <p:spPr>
          <a:xfrm>
            <a:off x="311700" y="1266325"/>
            <a:ext cx="42960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descr="test gen pic.PNG" id="469" name="Google Shape;469;p67">
            <a:hlinkClick r:id="rId4"/>
          </p:cNvPr>
          <p:cNvPicPr preferRelativeResize="0"/>
          <p:nvPr/>
        </p:nvPicPr>
        <p:blipFill>
          <a:blip r:embed="rId5">
            <a:alphaModFix/>
          </a:blip>
          <a:stretch>
            <a:fillRect/>
          </a:stretch>
        </p:blipFill>
        <p:spPr>
          <a:xfrm>
            <a:off x="410675" y="776100"/>
            <a:ext cx="8322649" cy="37095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3" name="Shape 473"/>
        <p:cNvGrpSpPr/>
        <p:nvPr/>
      </p:nvGrpSpPr>
      <p:grpSpPr>
        <a:xfrm>
          <a:off x="0" y="0"/>
          <a:ext cx="0" cy="0"/>
          <a:chOff x="0" y="0"/>
          <a:chExt cx="0" cy="0"/>
        </a:xfrm>
      </p:grpSpPr>
      <p:sp>
        <p:nvSpPr>
          <p:cNvPr id="474" name="Google Shape;474;p68"/>
          <p:cNvSpPr txBox="1"/>
          <p:nvPr>
            <p:ph type="title"/>
          </p:nvPr>
        </p:nvSpPr>
        <p:spPr>
          <a:xfrm>
            <a:off x="311700" y="14357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Resources for Questioning</a:t>
            </a:r>
            <a:endParaRPr/>
          </a:p>
        </p:txBody>
      </p:sp>
      <p:sp>
        <p:nvSpPr>
          <p:cNvPr id="475" name="Google Shape;475;p68">
            <a:hlinkClick r:id="rId3"/>
          </p:cNvPr>
          <p:cNvSpPr txBox="1"/>
          <p:nvPr>
            <p:ph idx="1" type="body"/>
          </p:nvPr>
        </p:nvSpPr>
        <p:spPr>
          <a:xfrm>
            <a:off x="311700" y="1266325"/>
            <a:ext cx="42960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descr="google play.PNG" id="476" name="Google Shape;476;p68"/>
          <p:cNvPicPr preferRelativeResize="0"/>
          <p:nvPr/>
        </p:nvPicPr>
        <p:blipFill>
          <a:blip r:embed="rId4">
            <a:alphaModFix/>
          </a:blip>
          <a:stretch>
            <a:fillRect/>
          </a:stretch>
        </p:blipFill>
        <p:spPr>
          <a:xfrm>
            <a:off x="1738316" y="771412"/>
            <a:ext cx="5667367" cy="42925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0" name="Shape 480"/>
        <p:cNvGrpSpPr/>
        <p:nvPr/>
      </p:nvGrpSpPr>
      <p:grpSpPr>
        <a:xfrm>
          <a:off x="0" y="0"/>
          <a:ext cx="0" cy="0"/>
          <a:chOff x="0" y="0"/>
          <a:chExt cx="0" cy="0"/>
        </a:xfrm>
      </p:grpSpPr>
      <p:sp>
        <p:nvSpPr>
          <p:cNvPr id="481" name="Google Shape;481;p69"/>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69"/>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483" name="Google Shape;483;p69"/>
          <p:cNvPicPr preferRelativeResize="0"/>
          <p:nvPr/>
        </p:nvPicPr>
        <p:blipFill>
          <a:blip r:embed="rId3">
            <a:alphaModFix/>
          </a:blip>
          <a:stretch>
            <a:fillRect/>
          </a:stretch>
        </p:blipFill>
        <p:spPr>
          <a:xfrm>
            <a:off x="731270" y="0"/>
            <a:ext cx="7681461" cy="514350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7" name="Shape 487"/>
        <p:cNvGrpSpPr/>
        <p:nvPr/>
      </p:nvGrpSpPr>
      <p:grpSpPr>
        <a:xfrm>
          <a:off x="0" y="0"/>
          <a:ext cx="0" cy="0"/>
          <a:chOff x="0" y="0"/>
          <a:chExt cx="0" cy="0"/>
        </a:xfrm>
      </p:grpSpPr>
      <p:sp>
        <p:nvSpPr>
          <p:cNvPr id="488" name="Google Shape;488;p70"/>
          <p:cNvSpPr txBox="1"/>
          <p:nvPr>
            <p:ph type="title"/>
          </p:nvPr>
        </p:nvSpPr>
        <p:spPr>
          <a:xfrm>
            <a:off x="311700" y="1621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Citations</a:t>
            </a:r>
            <a:endParaRPr/>
          </a:p>
        </p:txBody>
      </p:sp>
      <p:sp>
        <p:nvSpPr>
          <p:cNvPr id="489" name="Google Shape;489;p70"/>
          <p:cNvSpPr txBox="1"/>
          <p:nvPr>
            <p:ph idx="1" type="body"/>
          </p:nvPr>
        </p:nvSpPr>
        <p:spPr>
          <a:xfrm>
            <a:off x="311700" y="920400"/>
            <a:ext cx="8520600" cy="3302700"/>
          </a:xfrm>
          <a:prstGeom prst="rect">
            <a:avLst/>
          </a:prstGeom>
        </p:spPr>
        <p:txBody>
          <a:bodyPr anchorCtr="0" anchor="t" bIns="91425" lIns="91425" spcFirstLastPara="1" rIns="91425" wrap="square" tIns="91425">
            <a:noAutofit/>
          </a:bodyPr>
          <a:lstStyle/>
          <a:p>
            <a:pPr indent="-457200" lvl="0" marL="457200" rtl="0" algn="l">
              <a:spcBef>
                <a:spcPts val="0"/>
              </a:spcBef>
              <a:spcAft>
                <a:spcPts val="0"/>
              </a:spcAft>
              <a:buNone/>
            </a:pPr>
            <a:r>
              <a:rPr lang="en" sz="1400">
                <a:solidFill>
                  <a:srgbClr val="000000"/>
                </a:solidFill>
                <a:highlight>
                  <a:srgbClr val="FFFFFF"/>
                </a:highlight>
              </a:rPr>
              <a:t>Anderson, L.W., Krathwohl, D. (ed). </a:t>
            </a:r>
            <a:r>
              <a:rPr i="1" lang="en" sz="1400">
                <a:solidFill>
                  <a:srgbClr val="000000"/>
                </a:solidFill>
                <a:highlight>
                  <a:srgbClr val="FFFFFF"/>
                </a:highlight>
              </a:rPr>
              <a:t>A taxonomy for learning, teaching, and assessing: a revision of Bloom’s taxonomy of educational objectives</a:t>
            </a:r>
            <a:r>
              <a:rPr lang="en" sz="1400">
                <a:solidFill>
                  <a:srgbClr val="000000"/>
                </a:solidFill>
                <a:highlight>
                  <a:srgbClr val="FFFFFF"/>
                </a:highlight>
              </a:rPr>
              <a:t>. New York: Longman, 2001.</a:t>
            </a:r>
            <a:endParaRPr sz="1400">
              <a:solidFill>
                <a:srgbClr val="000000"/>
              </a:solidFill>
              <a:highlight>
                <a:srgbClr val="FFFFFF"/>
              </a:highlight>
            </a:endParaRPr>
          </a:p>
          <a:p>
            <a:pPr indent="-457200" lvl="0" marL="457200" rtl="0" algn="l">
              <a:spcBef>
                <a:spcPts val="1600"/>
              </a:spcBef>
              <a:spcAft>
                <a:spcPts val="0"/>
              </a:spcAft>
              <a:buNone/>
            </a:pPr>
            <a:r>
              <a:rPr lang="en" sz="1400">
                <a:solidFill>
                  <a:srgbClr val="000000"/>
                </a:solidFill>
                <a:highlight>
                  <a:srgbClr val="FFFFFF"/>
                </a:highlight>
              </a:rPr>
              <a:t>Kingore, Bertie W. </a:t>
            </a:r>
            <a:r>
              <a:rPr i="1" lang="en" sz="1400">
                <a:solidFill>
                  <a:srgbClr val="000000"/>
                </a:solidFill>
                <a:highlight>
                  <a:srgbClr val="FFFFFF"/>
                </a:highlight>
              </a:rPr>
              <a:t>Rigor and Engagement for Growing Minds: Strategies That Enable High-Ability Learners to Flourish in All Classrooms.</a:t>
            </a:r>
            <a:r>
              <a:rPr lang="en" sz="1400">
                <a:solidFill>
                  <a:srgbClr val="000000"/>
                </a:solidFill>
                <a:highlight>
                  <a:srgbClr val="FFFFFF"/>
                </a:highlight>
              </a:rPr>
              <a:t> PA Publishing, 2013.</a:t>
            </a:r>
            <a:endParaRPr sz="1400">
              <a:solidFill>
                <a:srgbClr val="000000"/>
              </a:solidFill>
              <a:highlight>
                <a:srgbClr val="FFFFFF"/>
              </a:highlight>
            </a:endParaRPr>
          </a:p>
          <a:p>
            <a:pPr indent="-457200" lvl="0" marL="457200" rtl="0" algn="l">
              <a:spcBef>
                <a:spcPts val="1600"/>
              </a:spcBef>
              <a:spcAft>
                <a:spcPts val="0"/>
              </a:spcAft>
              <a:buNone/>
            </a:pPr>
            <a:r>
              <a:rPr lang="en" sz="1400">
                <a:solidFill>
                  <a:srgbClr val="000000"/>
                </a:solidFill>
                <a:highlight>
                  <a:srgbClr val="FFFFFF"/>
                </a:highlight>
              </a:rPr>
              <a:t>“Questioning Strategies.” Center for Teaching Excellence. University of Illinois at Urbana-Champaign. </a:t>
            </a:r>
            <a:r>
              <a:rPr lang="en" sz="1400" u="sng">
                <a:solidFill>
                  <a:srgbClr val="000000"/>
                </a:solidFill>
                <a:highlight>
                  <a:srgbClr val="FFFFFF"/>
                </a:highlight>
                <a:hlinkClick r:id="rId3"/>
              </a:rPr>
              <a:t>http://cte.illinois.edu/resources/topics/methods/strateg.html</a:t>
            </a:r>
            <a:r>
              <a:rPr lang="en" sz="1400">
                <a:solidFill>
                  <a:srgbClr val="000000"/>
                </a:solidFill>
                <a:highlight>
                  <a:srgbClr val="FFFFFF"/>
                </a:highlight>
              </a:rPr>
              <a:t>.</a:t>
            </a:r>
            <a:endParaRPr sz="1400">
              <a:solidFill>
                <a:srgbClr val="000000"/>
              </a:solidFill>
              <a:highlight>
                <a:srgbClr val="FFFFFF"/>
              </a:highlight>
            </a:endParaRPr>
          </a:p>
          <a:p>
            <a:pPr indent="-457200" lvl="0" marL="457200" rtl="0" algn="l">
              <a:spcBef>
                <a:spcPts val="1600"/>
              </a:spcBef>
              <a:spcAft>
                <a:spcPts val="0"/>
              </a:spcAft>
              <a:buNone/>
            </a:pPr>
            <a:r>
              <a:rPr lang="en" sz="1400">
                <a:solidFill>
                  <a:srgbClr val="000000"/>
                </a:solidFill>
                <a:highlight>
                  <a:srgbClr val="FFFFFF"/>
                </a:highlight>
              </a:rPr>
              <a:t>Rothstein, D. &amp; Santana, L. (2011). </a:t>
            </a:r>
            <a:r>
              <a:rPr i="1" lang="en" sz="1400">
                <a:solidFill>
                  <a:srgbClr val="000000"/>
                </a:solidFill>
                <a:highlight>
                  <a:srgbClr val="FFFFFF"/>
                </a:highlight>
              </a:rPr>
              <a:t>Make just one change: Teach students to ask their own questions.</a:t>
            </a:r>
            <a:r>
              <a:rPr lang="en" sz="1400">
                <a:solidFill>
                  <a:srgbClr val="000000"/>
                </a:solidFill>
                <a:highlight>
                  <a:srgbClr val="FFFFFF"/>
                </a:highlight>
              </a:rPr>
              <a:t> Cambridge, MA: Harvard University Press.</a:t>
            </a:r>
            <a:endParaRPr sz="1400">
              <a:solidFill>
                <a:srgbClr val="000000"/>
              </a:solidFill>
              <a:highlight>
                <a:srgbClr val="FFFFFF"/>
              </a:highlight>
            </a:endParaRPr>
          </a:p>
          <a:p>
            <a:pPr indent="-457200" lvl="0" marL="457200" rtl="0" algn="l">
              <a:spcBef>
                <a:spcPts val="1600"/>
              </a:spcBef>
              <a:spcAft>
                <a:spcPts val="0"/>
              </a:spcAft>
              <a:buNone/>
            </a:pPr>
            <a:r>
              <a:rPr lang="en" sz="1400">
                <a:solidFill>
                  <a:srgbClr val="222222"/>
                </a:solidFill>
                <a:highlight>
                  <a:srgbClr val="FFFFFF"/>
                </a:highlight>
              </a:rPr>
              <a:t>Tomlinson, C. A. (2015). Teaching for excellence in academically diverse classrooms. </a:t>
            </a:r>
            <a:r>
              <a:rPr i="1" lang="en" sz="1400">
                <a:solidFill>
                  <a:srgbClr val="222222"/>
                </a:solidFill>
                <a:highlight>
                  <a:srgbClr val="FFFFFF"/>
                </a:highlight>
              </a:rPr>
              <a:t>Society</a:t>
            </a:r>
            <a:r>
              <a:rPr lang="en" sz="1400">
                <a:solidFill>
                  <a:srgbClr val="222222"/>
                </a:solidFill>
                <a:highlight>
                  <a:srgbClr val="FFFFFF"/>
                </a:highlight>
              </a:rPr>
              <a:t>, </a:t>
            </a:r>
            <a:r>
              <a:rPr i="1" lang="en" sz="1400">
                <a:solidFill>
                  <a:srgbClr val="222222"/>
                </a:solidFill>
                <a:highlight>
                  <a:srgbClr val="FFFFFF"/>
                </a:highlight>
              </a:rPr>
              <a:t>52</a:t>
            </a:r>
            <a:r>
              <a:rPr lang="en" sz="1400">
                <a:solidFill>
                  <a:srgbClr val="222222"/>
                </a:solidFill>
                <a:highlight>
                  <a:srgbClr val="FFFFFF"/>
                </a:highlight>
              </a:rPr>
              <a:t>(3), 203-209.</a:t>
            </a:r>
            <a:endParaRPr sz="1400">
              <a:solidFill>
                <a:srgbClr val="000000"/>
              </a:solidFill>
              <a:highlight>
                <a:srgbClr val="FFFFFF"/>
              </a:highlight>
            </a:endParaRPr>
          </a:p>
          <a:p>
            <a:pPr indent="-457200" lvl="0" marL="457200" rtl="0" algn="l">
              <a:spcBef>
                <a:spcPts val="1600"/>
              </a:spcBef>
              <a:spcAft>
                <a:spcPts val="0"/>
              </a:spcAft>
              <a:buNone/>
            </a:pPr>
            <a:r>
              <a:rPr lang="en" sz="1400">
                <a:solidFill>
                  <a:srgbClr val="222222"/>
                </a:solidFill>
                <a:highlight>
                  <a:srgbClr val="FFFFFF"/>
                </a:highlight>
              </a:rPr>
              <a:t>VanTassel-Baska, J., &amp; Hubbard, G. F. (2016). Classroom-based strategies for advanced learners in rural settings. </a:t>
            </a:r>
            <a:r>
              <a:rPr i="1" lang="en" sz="1400">
                <a:solidFill>
                  <a:srgbClr val="222222"/>
                </a:solidFill>
                <a:highlight>
                  <a:srgbClr val="FFFFFF"/>
                </a:highlight>
              </a:rPr>
              <a:t>Journal of Advanced Academics</a:t>
            </a:r>
            <a:r>
              <a:rPr lang="en" sz="1400">
                <a:solidFill>
                  <a:srgbClr val="222222"/>
                </a:solidFill>
                <a:highlight>
                  <a:srgbClr val="FFFFFF"/>
                </a:highlight>
              </a:rPr>
              <a:t>, </a:t>
            </a:r>
            <a:r>
              <a:rPr i="1" lang="en" sz="1400">
                <a:solidFill>
                  <a:srgbClr val="222222"/>
                </a:solidFill>
                <a:highlight>
                  <a:srgbClr val="FFFFFF"/>
                </a:highlight>
              </a:rPr>
              <a:t>27</a:t>
            </a:r>
            <a:r>
              <a:rPr lang="en" sz="1400">
                <a:solidFill>
                  <a:srgbClr val="222222"/>
                </a:solidFill>
                <a:highlight>
                  <a:srgbClr val="FFFFFF"/>
                </a:highlight>
              </a:rPr>
              <a:t>(4), 285-310.</a:t>
            </a:r>
            <a:endParaRPr sz="1400">
              <a:solidFill>
                <a:srgbClr val="222222"/>
              </a:solidFill>
              <a:highlight>
                <a:srgbClr val="FFFFFF"/>
              </a:highlight>
            </a:endParaRPr>
          </a:p>
          <a:p>
            <a:pPr indent="0" lvl="0" marL="0" rtl="0" algn="l">
              <a:lnSpc>
                <a:spcPct val="124000"/>
              </a:lnSpc>
              <a:spcBef>
                <a:spcPts val="1600"/>
              </a:spcBef>
              <a:spcAft>
                <a:spcPts val="0"/>
              </a:spcAft>
              <a:buNone/>
            </a:pPr>
            <a:r>
              <a:t/>
            </a:r>
            <a:endParaRPr sz="1400">
              <a:solidFill>
                <a:srgbClr val="222222"/>
              </a:solidFill>
              <a:highlight>
                <a:srgbClr val="FFFFFF"/>
              </a:highlight>
            </a:endParaRPr>
          </a:p>
          <a:p>
            <a:pPr indent="0" lvl="0" marL="0" rtl="0" algn="l">
              <a:lnSpc>
                <a:spcPct val="124000"/>
              </a:lnSpc>
              <a:spcBef>
                <a:spcPts val="0"/>
              </a:spcBef>
              <a:spcAft>
                <a:spcPts val="0"/>
              </a:spcAft>
              <a:buNone/>
            </a:pPr>
            <a:r>
              <a:t/>
            </a:r>
            <a:endParaRPr sz="1400">
              <a:solidFill>
                <a:srgbClr val="222222"/>
              </a:solidFill>
              <a:highlight>
                <a:srgbClr val="FFFFFF"/>
              </a:highlight>
            </a:endParaRPr>
          </a:p>
          <a:p>
            <a:pPr indent="0" lvl="0" marL="0" rtl="0" algn="r">
              <a:spcBef>
                <a:spcPts val="0"/>
              </a:spcBef>
              <a:spcAft>
                <a:spcPts val="0"/>
              </a:spcAft>
              <a:buNone/>
            </a:pPr>
            <a:r>
              <a:t/>
            </a:r>
            <a:endParaRPr sz="1400">
              <a:solidFill>
                <a:srgbClr val="777777"/>
              </a:solidFill>
              <a:highlight>
                <a:srgbClr val="FFFFFF"/>
              </a:highlight>
            </a:endParaRPr>
          </a:p>
          <a:p>
            <a:pPr indent="0" lvl="0" marL="0" rtl="0" algn="l">
              <a:spcBef>
                <a:spcPts val="0"/>
              </a:spcBef>
              <a:spcAft>
                <a:spcPts val="0"/>
              </a:spcAft>
              <a:buNone/>
            </a:pPr>
            <a:r>
              <a:t/>
            </a:r>
            <a:endParaRPr sz="1400">
              <a:solidFill>
                <a:srgbClr val="000000"/>
              </a:solidFill>
              <a:highlight>
                <a:srgbClr val="FFFFFF"/>
              </a:highlight>
            </a:endParaRPr>
          </a:p>
          <a:p>
            <a:pPr indent="0" lvl="0" marL="0" rtl="0" algn="l">
              <a:spcBef>
                <a:spcPts val="1600"/>
              </a:spcBef>
              <a:spcAft>
                <a:spcPts val="1600"/>
              </a:spcAft>
              <a:buNone/>
            </a:pPr>
            <a:r>
              <a:t/>
            </a:r>
            <a:endParaRPr sz="1400">
              <a:solidFill>
                <a:srgbClr val="000000"/>
              </a:solidFill>
              <a:highlight>
                <a:srgbClr val="FFFFFF"/>
              </a:highligh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 name="Shape 167"/>
        <p:cNvGrpSpPr/>
        <p:nvPr/>
      </p:nvGrpSpPr>
      <p:grpSpPr>
        <a:xfrm>
          <a:off x="0" y="0"/>
          <a:ext cx="0" cy="0"/>
          <a:chOff x="0" y="0"/>
          <a:chExt cx="0" cy="0"/>
        </a:xfrm>
      </p:grpSpPr>
      <p:sp>
        <p:nvSpPr>
          <p:cNvPr id="168" name="Google Shape;168;p29"/>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Objectives </a:t>
            </a:r>
            <a:endParaRPr/>
          </a:p>
        </p:txBody>
      </p:sp>
      <p:sp>
        <p:nvSpPr>
          <p:cNvPr id="169" name="Google Shape;169;p29"/>
          <p:cNvSpPr txBox="1"/>
          <p:nvPr>
            <p:ph idx="1" type="body"/>
          </p:nvPr>
        </p:nvSpPr>
        <p:spPr>
          <a:xfrm>
            <a:off x="311700" y="1266325"/>
            <a:ext cx="6847800" cy="33027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sz="2000"/>
              <a:t>“Make the case” for </a:t>
            </a:r>
            <a:r>
              <a:rPr lang="en" sz="2000"/>
              <a:t>for student questioning</a:t>
            </a:r>
            <a:endParaRPr sz="2000"/>
          </a:p>
          <a:p>
            <a:pPr indent="-355600" lvl="0" marL="457200" rtl="0" algn="l">
              <a:spcBef>
                <a:spcPts val="0"/>
              </a:spcBef>
              <a:spcAft>
                <a:spcPts val="0"/>
              </a:spcAft>
              <a:buSzPts val="2000"/>
              <a:buChar char="●"/>
            </a:pPr>
            <a:r>
              <a:rPr lang="en" sz="2000"/>
              <a:t>Identify </a:t>
            </a:r>
            <a:r>
              <a:rPr lang="en" sz="2000"/>
              <a:t>protocols for developing questioning skills </a:t>
            </a:r>
            <a:endParaRPr sz="2000"/>
          </a:p>
          <a:p>
            <a:pPr indent="-355600" lvl="0" marL="457200" rtl="0" algn="l">
              <a:spcBef>
                <a:spcPts val="0"/>
              </a:spcBef>
              <a:spcAft>
                <a:spcPts val="0"/>
              </a:spcAft>
              <a:buSzPts val="2000"/>
              <a:buChar char="●"/>
            </a:pPr>
            <a:r>
              <a:rPr lang="en" sz="2000"/>
              <a:t>Describe and practice the “5 Habits of Mind” for Critical Questioning</a:t>
            </a:r>
            <a:endParaRPr sz="2000"/>
          </a:p>
          <a:p>
            <a:pPr indent="-355600" lvl="0" marL="457200" rtl="0" algn="l">
              <a:spcBef>
                <a:spcPts val="0"/>
              </a:spcBef>
              <a:spcAft>
                <a:spcPts val="0"/>
              </a:spcAft>
              <a:buSzPts val="2000"/>
              <a:buChar char="●"/>
            </a:pPr>
            <a:r>
              <a:rPr lang="en" sz="2000"/>
              <a:t>Explore Applications and Resources for Student Questioning</a:t>
            </a:r>
            <a:endParaRPr sz="2000"/>
          </a:p>
          <a:p>
            <a:pPr indent="0" lvl="0" marL="0" rtl="0" algn="l">
              <a:spcBef>
                <a:spcPts val="1600"/>
              </a:spcBef>
              <a:spcAft>
                <a:spcPts val="1600"/>
              </a:spcAft>
              <a:buNone/>
            </a:pPr>
            <a:r>
              <a:t/>
            </a:r>
            <a:endParaRPr sz="2000"/>
          </a:p>
        </p:txBody>
      </p:sp>
      <p:pic>
        <p:nvPicPr>
          <p:cNvPr id="170" name="Google Shape;170;p29"/>
          <p:cNvPicPr preferRelativeResize="0"/>
          <p:nvPr/>
        </p:nvPicPr>
        <p:blipFill>
          <a:blip r:embed="rId3">
            <a:alphaModFix/>
          </a:blip>
          <a:stretch>
            <a:fillRect/>
          </a:stretch>
        </p:blipFill>
        <p:spPr>
          <a:xfrm>
            <a:off x="7427975" y="129250"/>
            <a:ext cx="1520650" cy="15206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74" name="Shape 174"/>
        <p:cNvGrpSpPr/>
        <p:nvPr/>
      </p:nvGrpSpPr>
      <p:grpSpPr>
        <a:xfrm>
          <a:off x="0" y="0"/>
          <a:ext cx="0" cy="0"/>
          <a:chOff x="0" y="0"/>
          <a:chExt cx="0" cy="0"/>
        </a:xfrm>
      </p:grpSpPr>
      <p:sp>
        <p:nvSpPr>
          <p:cNvPr id="175" name="Google Shape;175;p30"/>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Agenda</a:t>
            </a:r>
            <a:endParaRPr/>
          </a:p>
        </p:txBody>
      </p:sp>
      <p:sp>
        <p:nvSpPr>
          <p:cNvPr id="176" name="Google Shape;176;p30"/>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SzPts val="2400"/>
              <a:buChar char="●"/>
            </a:pPr>
            <a:r>
              <a:rPr lang="en" sz="2400"/>
              <a:t>The Case for Questioning</a:t>
            </a:r>
            <a:endParaRPr sz="2400"/>
          </a:p>
          <a:p>
            <a:pPr indent="-381000" lvl="0" marL="457200" rtl="0" algn="l">
              <a:spcBef>
                <a:spcPts val="0"/>
              </a:spcBef>
              <a:spcAft>
                <a:spcPts val="0"/>
              </a:spcAft>
              <a:buSzPts val="2400"/>
              <a:buChar char="●"/>
            </a:pPr>
            <a:r>
              <a:rPr lang="en" sz="2400"/>
              <a:t>Tools for Questioning</a:t>
            </a:r>
            <a:endParaRPr sz="2400"/>
          </a:p>
          <a:p>
            <a:pPr indent="-381000" lvl="0" marL="457200" rtl="0" algn="l">
              <a:spcBef>
                <a:spcPts val="0"/>
              </a:spcBef>
              <a:spcAft>
                <a:spcPts val="0"/>
              </a:spcAft>
              <a:buSzPts val="2400"/>
              <a:buChar char="●"/>
            </a:pPr>
            <a:r>
              <a:rPr lang="en" sz="2400"/>
              <a:t>What to do with questions?</a:t>
            </a:r>
            <a:endParaRPr sz="2400"/>
          </a:p>
          <a:p>
            <a:pPr indent="-381000" lvl="0" marL="457200" rtl="0" algn="l">
              <a:spcBef>
                <a:spcPts val="0"/>
              </a:spcBef>
              <a:spcAft>
                <a:spcPts val="0"/>
              </a:spcAft>
              <a:buSzPts val="2400"/>
              <a:buChar char="●"/>
            </a:pPr>
            <a:r>
              <a:rPr lang="en" sz="2400"/>
              <a:t>Reflecting on Questioning</a:t>
            </a:r>
            <a:endParaRPr sz="2400"/>
          </a:p>
          <a:p>
            <a:pPr indent="-381000" lvl="0" marL="457200" rtl="0" algn="l">
              <a:spcBef>
                <a:spcPts val="0"/>
              </a:spcBef>
              <a:spcAft>
                <a:spcPts val="0"/>
              </a:spcAft>
              <a:buSzPts val="2400"/>
              <a:buChar char="●"/>
            </a:pPr>
            <a:r>
              <a:rPr lang="en" sz="2400"/>
              <a:t>Resources for Questioning</a:t>
            </a:r>
            <a:endParaRPr sz="2400"/>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id="177" name="Google Shape;177;p30"/>
          <p:cNvPicPr preferRelativeResize="0"/>
          <p:nvPr/>
        </p:nvPicPr>
        <p:blipFill>
          <a:blip r:embed="rId3">
            <a:alphaModFix/>
          </a:blip>
          <a:stretch>
            <a:fillRect/>
          </a:stretch>
        </p:blipFill>
        <p:spPr>
          <a:xfrm>
            <a:off x="7441575" y="173650"/>
            <a:ext cx="1515025" cy="15150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 name="Shape 181"/>
        <p:cNvGrpSpPr/>
        <p:nvPr/>
      </p:nvGrpSpPr>
      <p:grpSpPr>
        <a:xfrm>
          <a:off x="0" y="0"/>
          <a:ext cx="0" cy="0"/>
          <a:chOff x="0" y="0"/>
          <a:chExt cx="0" cy="0"/>
        </a:xfrm>
      </p:grpSpPr>
      <p:sp>
        <p:nvSpPr>
          <p:cNvPr id="182" name="Google Shape;182;p31"/>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Empowering High-Ability Students</a:t>
            </a:r>
            <a:endParaRPr/>
          </a:p>
        </p:txBody>
      </p:sp>
      <p:sp>
        <p:nvSpPr>
          <p:cNvPr id="183" name="Google Shape;183;p31"/>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333333"/>
                </a:solidFill>
                <a:highlight>
                  <a:srgbClr val="FCFCFC"/>
                </a:highlight>
              </a:rPr>
              <a:t>“There is often a mismatch between the academic needs of a student and the pace and depth or complexity of the curricula and instructional </a:t>
            </a:r>
            <a:r>
              <a:rPr lang="en">
                <a:solidFill>
                  <a:srgbClr val="333333"/>
                </a:solidFill>
                <a:highlight>
                  <a:srgbClr val="FCFCFC"/>
                </a:highlight>
              </a:rPr>
              <a:t>program”</a:t>
            </a:r>
            <a:r>
              <a:rPr lang="en">
                <a:solidFill>
                  <a:srgbClr val="333333"/>
                </a:solidFill>
                <a:highlight>
                  <a:srgbClr val="FCFCFC"/>
                </a:highlight>
              </a:rPr>
              <a:t>.									 	 -VanTassel-Baska &amp; Hubbard, 2016 </a:t>
            </a:r>
            <a:endParaRPr>
              <a:solidFill>
                <a:srgbClr val="333333"/>
              </a:solidFill>
              <a:highlight>
                <a:srgbClr val="FCFCFC"/>
              </a:highlight>
            </a:endParaRPr>
          </a:p>
          <a:p>
            <a:pPr indent="0" lvl="0" marL="0" rtl="0" algn="l">
              <a:spcBef>
                <a:spcPts val="1600"/>
              </a:spcBef>
              <a:spcAft>
                <a:spcPts val="1600"/>
              </a:spcAft>
              <a:buNone/>
            </a:pPr>
            <a:r>
              <a:rPr lang="en">
                <a:solidFill>
                  <a:srgbClr val="333333"/>
                </a:solidFill>
                <a:highlight>
                  <a:srgbClr val="FCFCFC"/>
                </a:highlight>
              </a:rPr>
              <a:t>“Teachers in [heterogeneous] classrooms will need to be proficient in “teaching up,” or planning learning experiences at a high level of challenge while providing scaffolding to support many learners in succeeding with those experiences and extending the challenge in a </a:t>
            </a:r>
            <a:r>
              <a:rPr b="1" lang="en">
                <a:solidFill>
                  <a:srgbClr val="333333"/>
                </a:solidFill>
                <a:highlight>
                  <a:srgbClr val="FCFCFC"/>
                </a:highlight>
              </a:rPr>
              <a:t>meaningful way for advanced learners”.  												</a:t>
            </a:r>
            <a:r>
              <a:rPr lang="en">
                <a:solidFill>
                  <a:srgbClr val="333333"/>
                </a:solidFill>
                <a:highlight>
                  <a:srgbClr val="FCFCFC"/>
                </a:highlight>
              </a:rPr>
              <a:t>-Tomlinson, 2015</a:t>
            </a:r>
            <a:br>
              <a:rPr lang="en">
                <a:solidFill>
                  <a:srgbClr val="333333"/>
                </a:solidFill>
                <a:highlight>
                  <a:srgbClr val="FCFCFC"/>
                </a:highlight>
              </a:rPr>
            </a:br>
            <a:br>
              <a:rPr lang="en">
                <a:solidFill>
                  <a:srgbClr val="333333"/>
                </a:solidFill>
                <a:highlight>
                  <a:srgbClr val="FCFCFC"/>
                </a:highlight>
              </a:rPr>
            </a:br>
            <a:br>
              <a:rPr lang="en">
                <a:solidFill>
                  <a:srgbClr val="333333"/>
                </a:solidFill>
                <a:highlight>
                  <a:srgbClr val="FCFCFC"/>
                </a:highlight>
              </a:rPr>
            </a:br>
            <a:endParaRPr>
              <a:solidFill>
                <a:srgbClr val="333333"/>
              </a:solidFill>
              <a:highlight>
                <a:srgbClr val="FCFCFC"/>
              </a:highlight>
            </a:endParaRPr>
          </a:p>
        </p:txBody>
      </p:sp>
      <p:pic>
        <p:nvPicPr>
          <p:cNvPr id="184" name="Google Shape;184;p31"/>
          <p:cNvPicPr preferRelativeResize="0"/>
          <p:nvPr/>
        </p:nvPicPr>
        <p:blipFill>
          <a:blip r:embed="rId3">
            <a:alphaModFix/>
          </a:blip>
          <a:stretch>
            <a:fillRect/>
          </a:stretch>
        </p:blipFill>
        <p:spPr>
          <a:xfrm>
            <a:off x="7775775" y="209800"/>
            <a:ext cx="1056525" cy="10565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
                                            <p:txEl>
                                              <p:pRg end="0" st="0"/>
                                            </p:txEl>
                                          </p:spTgt>
                                        </p:tgtEl>
                                        <p:attrNameLst>
                                          <p:attrName>style.visibility</p:attrName>
                                        </p:attrNameLst>
                                      </p:cBhvr>
                                      <p:to>
                                        <p:strVal val="visible"/>
                                      </p:to>
                                    </p:set>
                                    <p:animEffect filter="fade" transition="in">
                                      <p:cBhvr>
                                        <p:cTn dur="1000"/>
                                        <p:tgtEl>
                                          <p:spTgt spid="18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
                                            <p:txEl>
                                              <p:pRg end="1" st="1"/>
                                            </p:txEl>
                                          </p:spTgt>
                                        </p:tgtEl>
                                        <p:attrNameLst>
                                          <p:attrName>style.visibility</p:attrName>
                                        </p:attrNameLst>
                                      </p:cBhvr>
                                      <p:to>
                                        <p:strVal val="visible"/>
                                      </p:to>
                                    </p:set>
                                    <p:animEffect filter="fade" transition="in">
                                      <p:cBhvr>
                                        <p:cTn dur="1000"/>
                                        <p:tgtEl>
                                          <p:spTgt spid="183">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sp>
        <p:nvSpPr>
          <p:cNvPr id="189" name="Google Shape;189;p32"/>
          <p:cNvSpPr txBox="1"/>
          <p:nvPr>
            <p:ph type="ctrTitle"/>
          </p:nvPr>
        </p:nvSpPr>
        <p:spPr>
          <a:xfrm>
            <a:off x="1004150" y="1751764"/>
            <a:ext cx="7136700" cy="1022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sp>
        <p:nvSpPr>
          <p:cNvPr id="190" name="Google Shape;190;p32"/>
          <p:cNvSpPr txBox="1"/>
          <p:nvPr>
            <p:ph idx="1" type="subTitle"/>
          </p:nvPr>
        </p:nvSpPr>
        <p:spPr>
          <a:xfrm>
            <a:off x="2137225" y="2850039"/>
            <a:ext cx="48705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pic>
        <p:nvPicPr>
          <p:cNvPr id="191" name="Google Shape;191;p32"/>
          <p:cNvPicPr preferRelativeResize="0"/>
          <p:nvPr/>
        </p:nvPicPr>
        <p:blipFill>
          <a:blip r:embed="rId3">
            <a:alphaModFix/>
          </a:blip>
          <a:stretch>
            <a:fillRect/>
          </a:stretch>
        </p:blipFill>
        <p:spPr>
          <a:xfrm>
            <a:off x="762000" y="33338"/>
            <a:ext cx="7620000" cy="50768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 name="Shape 195"/>
        <p:cNvGrpSpPr/>
        <p:nvPr/>
      </p:nvGrpSpPr>
      <p:grpSpPr>
        <a:xfrm>
          <a:off x="0" y="0"/>
          <a:ext cx="0" cy="0"/>
          <a:chOff x="0" y="0"/>
          <a:chExt cx="0" cy="0"/>
        </a:xfrm>
      </p:grpSpPr>
      <p:sp>
        <p:nvSpPr>
          <p:cNvPr id="196" name="Google Shape;196;p33"/>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Why Question?</a:t>
            </a:r>
            <a:endParaRPr/>
          </a:p>
        </p:txBody>
      </p:sp>
      <p:sp>
        <p:nvSpPr>
          <p:cNvPr id="197" name="Google Shape;197;p33"/>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sz="2100">
                <a:solidFill>
                  <a:srgbClr val="333333"/>
                </a:solidFill>
                <a:highlight>
                  <a:srgbClr val="FFFFFF"/>
                </a:highlight>
              </a:rPr>
              <a:t>“There is no learning without having to pose a question. And a question requires doubt”.  </a:t>
            </a:r>
            <a:endParaRPr i="1" sz="2100">
              <a:solidFill>
                <a:srgbClr val="333333"/>
              </a:solidFill>
              <a:highlight>
                <a:srgbClr val="FFFFFF"/>
              </a:highlight>
            </a:endParaRPr>
          </a:p>
          <a:p>
            <a:pPr indent="0" lvl="0" marL="0" rtl="0" algn="r">
              <a:spcBef>
                <a:spcPts val="1600"/>
              </a:spcBef>
              <a:spcAft>
                <a:spcPts val="0"/>
              </a:spcAft>
              <a:buNone/>
            </a:pPr>
            <a:r>
              <a:rPr lang="en" sz="2100">
                <a:solidFill>
                  <a:srgbClr val="333333"/>
                </a:solidFill>
                <a:highlight>
                  <a:srgbClr val="FFFFFF"/>
                </a:highlight>
              </a:rPr>
              <a:t>-Nobel Physicist Richard Feynma</a:t>
            </a:r>
            <a:r>
              <a:rPr lang="en" sz="2100">
                <a:solidFill>
                  <a:srgbClr val="333333"/>
                </a:solidFill>
                <a:highlight>
                  <a:srgbClr val="FFFFFF"/>
                </a:highlight>
              </a:rPr>
              <a:t>n</a:t>
            </a:r>
            <a:endParaRPr sz="2100">
              <a:solidFill>
                <a:srgbClr val="333333"/>
              </a:solidFill>
              <a:highlight>
                <a:srgbClr val="FFFFFF"/>
              </a:highlight>
            </a:endParaRPr>
          </a:p>
          <a:p>
            <a:pPr indent="0" lvl="0" marL="0" rtl="0" algn="l">
              <a:spcBef>
                <a:spcPts val="1600"/>
              </a:spcBef>
              <a:spcAft>
                <a:spcPts val="0"/>
              </a:spcAft>
              <a:buNone/>
            </a:pPr>
            <a:r>
              <a:rPr i="1" lang="en" sz="2100">
                <a:solidFill>
                  <a:srgbClr val="333333"/>
                </a:solidFill>
                <a:highlight>
                  <a:srgbClr val="FFFFFF"/>
                </a:highlight>
              </a:rPr>
              <a:t>“</a:t>
            </a:r>
            <a:r>
              <a:rPr i="1" lang="en" sz="2100">
                <a:solidFill>
                  <a:srgbClr val="333333"/>
                </a:solidFill>
                <a:highlight>
                  <a:srgbClr val="FFFFFF"/>
                </a:highlight>
              </a:rPr>
              <a:t>Thinking is not driven by answers but by questions. Had no questions been asked by those who laid the foundation for a field…the field would never have developed in the first place”.</a:t>
            </a:r>
            <a:endParaRPr i="1" sz="2100">
              <a:solidFill>
                <a:srgbClr val="333333"/>
              </a:solidFill>
              <a:highlight>
                <a:srgbClr val="FFFFFF"/>
              </a:highlight>
            </a:endParaRPr>
          </a:p>
          <a:p>
            <a:pPr indent="0" lvl="0" marL="0" rtl="0" algn="r">
              <a:lnSpc>
                <a:spcPct val="100000"/>
              </a:lnSpc>
              <a:spcBef>
                <a:spcPts val="1600"/>
              </a:spcBef>
              <a:spcAft>
                <a:spcPts val="0"/>
              </a:spcAft>
              <a:buNone/>
            </a:pPr>
            <a:r>
              <a:rPr lang="en" sz="2100">
                <a:solidFill>
                  <a:srgbClr val="333333"/>
                </a:solidFill>
                <a:highlight>
                  <a:srgbClr val="FFFFFF"/>
                </a:highlight>
              </a:rPr>
              <a:t>-Richard Paul and Linda Elder, </a:t>
            </a:r>
            <a:endParaRPr sz="2100">
              <a:solidFill>
                <a:srgbClr val="333333"/>
              </a:solidFill>
              <a:highlight>
                <a:srgbClr val="FFFFFF"/>
              </a:highlight>
            </a:endParaRPr>
          </a:p>
          <a:p>
            <a:pPr indent="0" lvl="0" marL="0" rtl="0" algn="r">
              <a:lnSpc>
                <a:spcPct val="100000"/>
              </a:lnSpc>
              <a:spcBef>
                <a:spcPts val="200"/>
              </a:spcBef>
              <a:spcAft>
                <a:spcPts val="200"/>
              </a:spcAft>
              <a:buNone/>
            </a:pPr>
            <a:r>
              <a:rPr lang="en" sz="2100" u="sng">
                <a:solidFill>
                  <a:srgbClr val="333333"/>
                </a:solidFill>
                <a:highlight>
                  <a:srgbClr val="FFFFFF"/>
                </a:highlight>
              </a:rPr>
              <a:t>Foundation for Critical Thinking</a:t>
            </a:r>
            <a:endParaRPr sz="2100" u="sng">
              <a:solidFill>
                <a:srgbClr val="333333"/>
              </a:solidFill>
              <a:highlight>
                <a:srgbClr val="FFFFFF"/>
              </a:highlight>
            </a:endParaRPr>
          </a:p>
        </p:txBody>
      </p:sp>
      <p:pic>
        <p:nvPicPr>
          <p:cNvPr id="198" name="Google Shape;198;p33"/>
          <p:cNvPicPr preferRelativeResize="0"/>
          <p:nvPr/>
        </p:nvPicPr>
        <p:blipFill>
          <a:blip r:embed="rId3">
            <a:alphaModFix/>
          </a:blip>
          <a:stretch>
            <a:fillRect/>
          </a:stretch>
        </p:blipFill>
        <p:spPr>
          <a:xfrm>
            <a:off x="7733200" y="84350"/>
            <a:ext cx="1181975" cy="11819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