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84" r:id="rId2"/>
  </p:sldMasterIdLst>
  <p:notesMasterIdLst>
    <p:notesMasterId r:id="rId45"/>
  </p:notesMasterIdLst>
  <p:sldIdLst>
    <p:sldId id="256" r:id="rId3"/>
    <p:sldId id="311" r:id="rId4"/>
    <p:sldId id="312" r:id="rId5"/>
    <p:sldId id="314" r:id="rId6"/>
    <p:sldId id="313" r:id="rId7"/>
    <p:sldId id="315" r:id="rId8"/>
    <p:sldId id="301" r:id="rId9"/>
    <p:sldId id="257" r:id="rId10"/>
    <p:sldId id="258" r:id="rId11"/>
    <p:sldId id="302" r:id="rId12"/>
    <p:sldId id="316" r:id="rId13"/>
    <p:sldId id="299" r:id="rId14"/>
    <p:sldId id="300" r:id="rId15"/>
    <p:sldId id="261" r:id="rId16"/>
    <p:sldId id="303" r:id="rId17"/>
    <p:sldId id="268" r:id="rId18"/>
    <p:sldId id="304" r:id="rId19"/>
    <p:sldId id="305" r:id="rId20"/>
    <p:sldId id="306" r:id="rId21"/>
    <p:sldId id="307" r:id="rId22"/>
    <p:sldId id="308" r:id="rId23"/>
    <p:sldId id="309" r:id="rId24"/>
    <p:sldId id="310" r:id="rId25"/>
    <p:sldId id="272" r:id="rId26"/>
    <p:sldId id="260" r:id="rId27"/>
    <p:sldId id="285" r:id="rId28"/>
    <p:sldId id="286" r:id="rId29"/>
    <p:sldId id="287" r:id="rId30"/>
    <p:sldId id="288" r:id="rId31"/>
    <p:sldId id="289" r:id="rId32"/>
    <p:sldId id="290" r:id="rId33"/>
    <p:sldId id="291" r:id="rId34"/>
    <p:sldId id="292" r:id="rId35"/>
    <p:sldId id="259" r:id="rId36"/>
    <p:sldId id="265" r:id="rId37"/>
    <p:sldId id="282" r:id="rId38"/>
    <p:sldId id="283" r:id="rId39"/>
    <p:sldId id="284" r:id="rId40"/>
    <p:sldId id="298" r:id="rId41"/>
    <p:sldId id="273" r:id="rId42"/>
    <p:sldId id="278" r:id="rId43"/>
    <p:sldId id="279" r:id="rId44"/>
  </p:sldIdLst>
  <p:sldSz cx="12192000" cy="6858000"/>
  <p:notesSz cx="6858000" cy="9144000"/>
  <p:embeddedFontLst>
    <p:embeddedFont>
      <p:font typeface="Candara" panose="020E0502030303020204" pitchFamily="34" charset="0"/>
      <p:regular r:id="rId46"/>
      <p:bold r:id="rId47"/>
      <p:italic r:id="rId48"/>
      <p:boldItalic r:id="rId49"/>
    </p:embeddedFont>
    <p:embeddedFont>
      <p:font typeface="Centaur" panose="02030504050205020304" pitchFamily="18" charset="0"/>
      <p:regular r:id="rId50"/>
    </p:embeddedFont>
    <p:embeddedFont>
      <p:font typeface="Century Gothic" panose="020B0502020202020204" pitchFamily="34" charset="0"/>
      <p:regular r:id="rId51"/>
      <p:bold r:id="rId52"/>
      <p:italic r:id="rId53"/>
      <p:boldItalic r:id="rId54"/>
    </p:embeddedFont>
    <p:embeddedFont>
      <p:font typeface="Calibri Light" panose="020F0302020204030204" pitchFamily="34" charset="0"/>
      <p:regular r:id="rId55"/>
      <p:italic r:id="rId56"/>
    </p:embeddedFont>
    <p:embeddedFont>
      <p:font typeface="Bookman Old Style" panose="02050604050505020204" pitchFamily="18" charset="0"/>
      <p:regular r:id="rId57"/>
      <p:bold r:id="rId58"/>
      <p:italic r:id="rId59"/>
      <p:boldItalic r:id="rId60"/>
    </p:embeddedFont>
    <p:embeddedFont>
      <p:font typeface="Tahoma" panose="020B0604030504040204" pitchFamily="34" charset="0"/>
      <p:regular r:id="rId61"/>
      <p:bold r:id="rId62"/>
    </p:embeddedFont>
    <p:embeddedFont>
      <p:font typeface="Calibri" panose="020F050202020403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joyce" initials="m" lastIdx="1" clrIdx="0">
    <p:extLst>
      <p:ext uri="{19B8F6BF-5375-455C-9EA6-DF929625EA0E}">
        <p15:presenceInfo xmlns:p15="http://schemas.microsoft.com/office/powerpoint/2012/main" userId="millerjoyc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68" y="3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5" Type="http://schemas.openxmlformats.org/officeDocument/2006/relationships/slide" Target="slides/slide3.xml"/><Relationship Id="rId61" Type="http://schemas.openxmlformats.org/officeDocument/2006/relationships/font" Target="fonts/font1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5.fntdata"/><Relationship Id="rId55" Type="http://schemas.openxmlformats.org/officeDocument/2006/relationships/font" Target="fonts/font10.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26T01:02:42.301"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4217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9064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pic>
        <p:nvPicPr>
          <p:cNvPr id="17" name="Google Shape;17;p2" descr="C0-HD-BTM.png"/>
          <p:cNvPicPr preferRelativeResize="0"/>
          <p:nvPr/>
        </p:nvPicPr>
        <p:blipFill rotWithShape="1">
          <a:blip r:embed="rId2">
            <a:alphaModFix/>
          </a:blip>
          <a:srcRect/>
          <a:stretch/>
        </p:blipFill>
        <p:spPr>
          <a:xfrm>
            <a:off x="1" y="4375150"/>
            <a:ext cx="12192000" cy="2482850"/>
          </a:xfrm>
          <a:prstGeom prst="rect">
            <a:avLst/>
          </a:prstGeom>
          <a:noFill/>
          <a:ln>
            <a:noFill/>
          </a:ln>
        </p:spPr>
      </p:pic>
      <p:sp>
        <p:nvSpPr>
          <p:cNvPr id="18" name="Google Shape;18;p2"/>
          <p:cNvSpPr txBox="1">
            <a:spLocks noGrp="1"/>
          </p:cNvSpPr>
          <p:nvPr>
            <p:ph type="ctrTitle"/>
          </p:nvPr>
        </p:nvSpPr>
        <p:spPr>
          <a:xfrm>
            <a:off x="1371601" y="1803405"/>
            <a:ext cx="9448800" cy="1825096"/>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6000"/>
              <a:buFont typeface="Century Gothic"/>
              <a:buNone/>
              <a:defRPr sz="6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
          <p:cNvSpPr txBox="1">
            <a:spLocks noGrp="1"/>
          </p:cNvSpPr>
          <p:nvPr>
            <p:ph type="subTitle" idx="1"/>
          </p:nvPr>
        </p:nvSpPr>
        <p:spPr>
          <a:xfrm>
            <a:off x="1371601" y="3632201"/>
            <a:ext cx="9448800" cy="6858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2"/>
          <p:cNvSpPr txBox="1">
            <a:spLocks noGrp="1"/>
          </p:cNvSpPr>
          <p:nvPr>
            <p:ph type="dt" idx="10"/>
          </p:nvPr>
        </p:nvSpPr>
        <p:spPr>
          <a:xfrm>
            <a:off x="7909562" y="4314328"/>
            <a:ext cx="2910839" cy="374642"/>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1" name="Google Shape;21;p2"/>
          <p:cNvSpPr txBox="1">
            <a:spLocks noGrp="1"/>
          </p:cNvSpPr>
          <p:nvPr>
            <p:ph type="ftr" idx="11"/>
          </p:nvPr>
        </p:nvSpPr>
        <p:spPr>
          <a:xfrm>
            <a:off x="1371602" y="4323846"/>
            <a:ext cx="640079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2" name="Google Shape;22;p2"/>
          <p:cNvSpPr txBox="1">
            <a:spLocks noGrp="1"/>
          </p:cNvSpPr>
          <p:nvPr>
            <p:ph type="sldNum" idx="12"/>
          </p:nvPr>
        </p:nvSpPr>
        <p:spPr>
          <a:xfrm>
            <a:off x="8077201" y="1430867"/>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685777" y="4697361"/>
            <a:ext cx="10822035" cy="819355"/>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1"/>
          <p:cNvSpPr>
            <a:spLocks noGrp="1"/>
          </p:cNvSpPr>
          <p:nvPr>
            <p:ph type="pic" idx="2"/>
          </p:nvPr>
        </p:nvSpPr>
        <p:spPr>
          <a:xfrm>
            <a:off x="681728" y="941440"/>
            <a:ext cx="10821839" cy="3478161"/>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9pPr>
          </a:lstStyle>
          <a:p>
            <a:endParaRPr/>
          </a:p>
        </p:txBody>
      </p:sp>
      <p:sp>
        <p:nvSpPr>
          <p:cNvPr id="78" name="Google Shape;78;p11"/>
          <p:cNvSpPr txBox="1">
            <a:spLocks noGrp="1"/>
          </p:cNvSpPr>
          <p:nvPr>
            <p:ph type="body" idx="1"/>
          </p:nvPr>
        </p:nvSpPr>
        <p:spPr>
          <a:xfrm>
            <a:off x="685800" y="5516716"/>
            <a:ext cx="10820401" cy="701969"/>
          </a:xfrm>
          <a:prstGeom prst="rect">
            <a:avLst/>
          </a:prstGeom>
          <a:noFill/>
          <a:ln>
            <a:noFill/>
          </a:ln>
        </p:spPr>
        <p:txBody>
          <a:bodyPr spcFirstLastPara="1" wrap="square" lIns="91425" tIns="45700" rIns="91425" bIns="45700" anchor="t" anchorCtr="0"/>
          <a:lstStyle>
            <a:lvl1pPr marL="457206" marR="0" lvl="0" indent="-228603"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79" name="Google Shape;79;p11"/>
          <p:cNvSpPr txBox="1">
            <a:spLocks noGrp="1"/>
          </p:cNvSpPr>
          <p:nvPr>
            <p:ph type="dt" idx="10"/>
          </p:nvPr>
        </p:nvSpPr>
        <p:spPr>
          <a:xfrm>
            <a:off x="8595361" y="6356351"/>
            <a:ext cx="29108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0" name="Google Shape;80;p11"/>
          <p:cNvSpPr txBox="1">
            <a:spLocks noGrp="1"/>
          </p:cNvSpPr>
          <p:nvPr>
            <p:ph type="ftr" idx="11"/>
          </p:nvPr>
        </p:nvSpPr>
        <p:spPr>
          <a:xfrm>
            <a:off x="685801" y="6355846"/>
            <a:ext cx="7772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1" name="Google Shape;81;p11"/>
          <p:cNvSpPr txBox="1">
            <a:spLocks noGrp="1"/>
          </p:cNvSpPr>
          <p:nvPr>
            <p:ph type="sldNum" idx="12"/>
          </p:nvPr>
        </p:nvSpPr>
        <p:spPr>
          <a:xfrm>
            <a:off x="8763000" y="38100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lt1"/>
                </a:solidFill>
                <a:latin typeface="Century Gothic"/>
                <a:ea typeface="Century Gothic"/>
                <a:cs typeface="Century Gothic"/>
                <a:sym typeface="Century Gothic"/>
              </a:defRPr>
            </a:lvl1pPr>
            <a:lvl2pPr marL="0" marR="0" lvl="1" indent="0" algn="r" rtl="0">
              <a:spcBef>
                <a:spcPts val="0"/>
              </a:spcBef>
              <a:buNone/>
              <a:defRPr sz="1050">
                <a:solidFill>
                  <a:schemeClr val="lt1"/>
                </a:solidFill>
                <a:latin typeface="Century Gothic"/>
                <a:ea typeface="Century Gothic"/>
                <a:cs typeface="Century Gothic"/>
                <a:sym typeface="Century Gothic"/>
              </a:defRPr>
            </a:lvl2pPr>
            <a:lvl3pPr marL="0" marR="0" lvl="2" indent="0" algn="r" rtl="0">
              <a:spcBef>
                <a:spcPts val="0"/>
              </a:spcBef>
              <a:buNone/>
              <a:defRPr sz="1050">
                <a:solidFill>
                  <a:schemeClr val="lt1"/>
                </a:solidFill>
                <a:latin typeface="Century Gothic"/>
                <a:ea typeface="Century Gothic"/>
                <a:cs typeface="Century Gothic"/>
                <a:sym typeface="Century Gothic"/>
              </a:defRPr>
            </a:lvl3pPr>
            <a:lvl4pPr marL="0" marR="0" lvl="3" indent="0" algn="r" rtl="0">
              <a:spcBef>
                <a:spcPts val="0"/>
              </a:spcBef>
              <a:buNone/>
              <a:defRPr sz="1050">
                <a:solidFill>
                  <a:schemeClr val="lt1"/>
                </a:solidFill>
                <a:latin typeface="Century Gothic"/>
                <a:ea typeface="Century Gothic"/>
                <a:cs typeface="Century Gothic"/>
                <a:sym typeface="Century Gothic"/>
              </a:defRPr>
            </a:lvl4pPr>
            <a:lvl5pPr marL="0" marR="0" lvl="4" indent="0" algn="r" rtl="0">
              <a:spcBef>
                <a:spcPts val="0"/>
              </a:spcBef>
              <a:buNone/>
              <a:defRPr sz="1050">
                <a:solidFill>
                  <a:schemeClr val="lt1"/>
                </a:solidFill>
                <a:latin typeface="Century Gothic"/>
                <a:ea typeface="Century Gothic"/>
                <a:cs typeface="Century Gothic"/>
                <a:sym typeface="Century Gothic"/>
              </a:defRPr>
            </a:lvl5pPr>
            <a:lvl6pPr marL="0" marR="0" lvl="5" indent="0" algn="r" rtl="0">
              <a:spcBef>
                <a:spcPts val="0"/>
              </a:spcBef>
              <a:buNone/>
              <a:defRPr sz="1050">
                <a:solidFill>
                  <a:schemeClr val="lt1"/>
                </a:solidFill>
                <a:latin typeface="Century Gothic"/>
                <a:ea typeface="Century Gothic"/>
                <a:cs typeface="Century Gothic"/>
                <a:sym typeface="Century Gothic"/>
              </a:defRPr>
            </a:lvl6pPr>
            <a:lvl7pPr marL="0" marR="0" lvl="6" indent="0" algn="r" rtl="0">
              <a:spcBef>
                <a:spcPts val="0"/>
              </a:spcBef>
              <a:buNone/>
              <a:defRPr sz="1050">
                <a:solidFill>
                  <a:schemeClr val="lt1"/>
                </a:solidFill>
                <a:latin typeface="Century Gothic"/>
                <a:ea typeface="Century Gothic"/>
                <a:cs typeface="Century Gothic"/>
                <a:sym typeface="Century Gothic"/>
              </a:defRPr>
            </a:lvl7pPr>
            <a:lvl8pPr marL="0" marR="0" lvl="7" indent="0" algn="r" rtl="0">
              <a:spcBef>
                <a:spcPts val="0"/>
              </a:spcBef>
              <a:buNone/>
              <a:defRPr sz="1050">
                <a:solidFill>
                  <a:schemeClr val="lt1"/>
                </a:solidFill>
                <a:latin typeface="Century Gothic"/>
                <a:ea typeface="Century Gothic"/>
                <a:cs typeface="Century Gothic"/>
                <a:sym typeface="Century Gothic"/>
              </a:defRPr>
            </a:lvl8pPr>
            <a:lvl9pPr marL="0" marR="0" lvl="8" indent="0" algn="r" rtl="0">
              <a:spcBef>
                <a:spcPts val="0"/>
              </a:spcBef>
              <a:buNone/>
              <a:defRPr sz="105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82"/>
        <p:cNvGrpSpPr/>
        <p:nvPr/>
      </p:nvGrpSpPr>
      <p:grpSpPr>
        <a:xfrm>
          <a:off x="0" y="0"/>
          <a:ext cx="0" cy="0"/>
          <a:chOff x="0" y="0"/>
          <a:chExt cx="0" cy="0"/>
        </a:xfrm>
      </p:grpSpPr>
      <p:pic>
        <p:nvPicPr>
          <p:cNvPr id="83" name="Google Shape;83;p12" descr="C0-HD-BTM.png"/>
          <p:cNvPicPr preferRelativeResize="0"/>
          <p:nvPr/>
        </p:nvPicPr>
        <p:blipFill rotWithShape="1">
          <a:blip r:embed="rId2">
            <a:alphaModFix/>
          </a:blip>
          <a:srcRect/>
          <a:stretch/>
        </p:blipFill>
        <p:spPr>
          <a:xfrm>
            <a:off x="1" y="4375150"/>
            <a:ext cx="12192000" cy="2482850"/>
          </a:xfrm>
          <a:prstGeom prst="rect">
            <a:avLst/>
          </a:prstGeom>
          <a:noFill/>
          <a:ln>
            <a:noFill/>
          </a:ln>
        </p:spPr>
      </p:pic>
      <p:sp>
        <p:nvSpPr>
          <p:cNvPr id="84" name="Google Shape;84;p12"/>
          <p:cNvSpPr txBox="1">
            <a:spLocks noGrp="1"/>
          </p:cNvSpPr>
          <p:nvPr>
            <p:ph type="title"/>
          </p:nvPr>
        </p:nvSpPr>
        <p:spPr>
          <a:xfrm>
            <a:off x="685800" y="753532"/>
            <a:ext cx="10820401" cy="2802467"/>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12"/>
          <p:cNvSpPr txBox="1">
            <a:spLocks noGrp="1"/>
          </p:cNvSpPr>
          <p:nvPr>
            <p:ph type="body" idx="1"/>
          </p:nvPr>
        </p:nvSpPr>
        <p:spPr>
          <a:xfrm>
            <a:off x="1024468" y="3649134"/>
            <a:ext cx="10130515" cy="999067"/>
          </a:xfrm>
          <a:prstGeom prst="rect">
            <a:avLst/>
          </a:prstGeom>
          <a:noFill/>
          <a:ln>
            <a:noFill/>
          </a:ln>
        </p:spPr>
        <p:txBody>
          <a:bodyPr spcFirstLastPara="1" wrap="square" lIns="91425" tIns="45700" rIns="91425" bIns="45700" anchor="ctr" anchorCtr="0"/>
          <a:lstStyle>
            <a:lvl1pPr marL="457206" marR="0" lvl="0" indent="-228603"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86" name="Google Shape;86;p12"/>
          <p:cNvSpPr txBox="1">
            <a:spLocks noGrp="1"/>
          </p:cNvSpPr>
          <p:nvPr>
            <p:ph type="dt" idx="10"/>
          </p:nvPr>
        </p:nvSpPr>
        <p:spPr>
          <a:xfrm>
            <a:off x="7814454" y="381001"/>
            <a:ext cx="29108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7" name="Google Shape;87;p12"/>
          <p:cNvSpPr txBox="1">
            <a:spLocks noGrp="1"/>
          </p:cNvSpPr>
          <p:nvPr>
            <p:ph type="ftr" idx="11"/>
          </p:nvPr>
        </p:nvSpPr>
        <p:spPr>
          <a:xfrm>
            <a:off x="685801" y="379942"/>
            <a:ext cx="699149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88" name="Google Shape;88;p12"/>
          <p:cNvSpPr txBox="1">
            <a:spLocks noGrp="1"/>
          </p:cNvSpPr>
          <p:nvPr>
            <p:ph type="sldNum" idx="12"/>
          </p:nvPr>
        </p:nvSpPr>
        <p:spPr>
          <a:xfrm>
            <a:off x="10862452" y="381001"/>
            <a:ext cx="64374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lt1"/>
                </a:solidFill>
                <a:latin typeface="Century Gothic"/>
                <a:ea typeface="Century Gothic"/>
                <a:cs typeface="Century Gothic"/>
                <a:sym typeface="Century Gothic"/>
              </a:defRPr>
            </a:lvl1pPr>
            <a:lvl2pPr marL="0" marR="0" lvl="1" indent="0" algn="r" rtl="0">
              <a:spcBef>
                <a:spcPts val="0"/>
              </a:spcBef>
              <a:buNone/>
              <a:defRPr sz="1050">
                <a:solidFill>
                  <a:schemeClr val="lt1"/>
                </a:solidFill>
                <a:latin typeface="Century Gothic"/>
                <a:ea typeface="Century Gothic"/>
                <a:cs typeface="Century Gothic"/>
                <a:sym typeface="Century Gothic"/>
              </a:defRPr>
            </a:lvl2pPr>
            <a:lvl3pPr marL="0" marR="0" lvl="2" indent="0" algn="r" rtl="0">
              <a:spcBef>
                <a:spcPts val="0"/>
              </a:spcBef>
              <a:buNone/>
              <a:defRPr sz="1050">
                <a:solidFill>
                  <a:schemeClr val="lt1"/>
                </a:solidFill>
                <a:latin typeface="Century Gothic"/>
                <a:ea typeface="Century Gothic"/>
                <a:cs typeface="Century Gothic"/>
                <a:sym typeface="Century Gothic"/>
              </a:defRPr>
            </a:lvl3pPr>
            <a:lvl4pPr marL="0" marR="0" lvl="3" indent="0" algn="r" rtl="0">
              <a:spcBef>
                <a:spcPts val="0"/>
              </a:spcBef>
              <a:buNone/>
              <a:defRPr sz="1050">
                <a:solidFill>
                  <a:schemeClr val="lt1"/>
                </a:solidFill>
                <a:latin typeface="Century Gothic"/>
                <a:ea typeface="Century Gothic"/>
                <a:cs typeface="Century Gothic"/>
                <a:sym typeface="Century Gothic"/>
              </a:defRPr>
            </a:lvl4pPr>
            <a:lvl5pPr marL="0" marR="0" lvl="4" indent="0" algn="r" rtl="0">
              <a:spcBef>
                <a:spcPts val="0"/>
              </a:spcBef>
              <a:buNone/>
              <a:defRPr sz="1050">
                <a:solidFill>
                  <a:schemeClr val="lt1"/>
                </a:solidFill>
                <a:latin typeface="Century Gothic"/>
                <a:ea typeface="Century Gothic"/>
                <a:cs typeface="Century Gothic"/>
                <a:sym typeface="Century Gothic"/>
              </a:defRPr>
            </a:lvl5pPr>
            <a:lvl6pPr marL="0" marR="0" lvl="5" indent="0" algn="r" rtl="0">
              <a:spcBef>
                <a:spcPts val="0"/>
              </a:spcBef>
              <a:buNone/>
              <a:defRPr sz="1050">
                <a:solidFill>
                  <a:schemeClr val="lt1"/>
                </a:solidFill>
                <a:latin typeface="Century Gothic"/>
                <a:ea typeface="Century Gothic"/>
                <a:cs typeface="Century Gothic"/>
                <a:sym typeface="Century Gothic"/>
              </a:defRPr>
            </a:lvl6pPr>
            <a:lvl7pPr marL="0" marR="0" lvl="6" indent="0" algn="r" rtl="0">
              <a:spcBef>
                <a:spcPts val="0"/>
              </a:spcBef>
              <a:buNone/>
              <a:defRPr sz="1050">
                <a:solidFill>
                  <a:schemeClr val="lt1"/>
                </a:solidFill>
                <a:latin typeface="Century Gothic"/>
                <a:ea typeface="Century Gothic"/>
                <a:cs typeface="Century Gothic"/>
                <a:sym typeface="Century Gothic"/>
              </a:defRPr>
            </a:lvl7pPr>
            <a:lvl8pPr marL="0" marR="0" lvl="7" indent="0" algn="r" rtl="0">
              <a:spcBef>
                <a:spcPts val="0"/>
              </a:spcBef>
              <a:buNone/>
              <a:defRPr sz="1050">
                <a:solidFill>
                  <a:schemeClr val="lt1"/>
                </a:solidFill>
                <a:latin typeface="Century Gothic"/>
                <a:ea typeface="Century Gothic"/>
                <a:cs typeface="Century Gothic"/>
                <a:sym typeface="Century Gothic"/>
              </a:defRPr>
            </a:lvl8pPr>
            <a:lvl9pPr marL="0" marR="0" lvl="8" indent="0" algn="r" rtl="0">
              <a:spcBef>
                <a:spcPts val="0"/>
              </a:spcBef>
              <a:buNone/>
              <a:defRPr sz="105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89"/>
        <p:cNvGrpSpPr/>
        <p:nvPr/>
      </p:nvGrpSpPr>
      <p:grpSpPr>
        <a:xfrm>
          <a:off x="0" y="0"/>
          <a:ext cx="0" cy="0"/>
          <a:chOff x="0" y="0"/>
          <a:chExt cx="0" cy="0"/>
        </a:xfrm>
      </p:grpSpPr>
      <p:pic>
        <p:nvPicPr>
          <p:cNvPr id="90" name="Google Shape;90;p13" descr="C0-HD-BTM.png"/>
          <p:cNvPicPr preferRelativeResize="0"/>
          <p:nvPr/>
        </p:nvPicPr>
        <p:blipFill rotWithShape="1">
          <a:blip r:embed="rId2">
            <a:alphaModFix/>
          </a:blip>
          <a:srcRect/>
          <a:stretch/>
        </p:blipFill>
        <p:spPr>
          <a:xfrm>
            <a:off x="1" y="4375150"/>
            <a:ext cx="12192000" cy="2482850"/>
          </a:xfrm>
          <a:prstGeom prst="rect">
            <a:avLst/>
          </a:prstGeom>
          <a:noFill/>
          <a:ln>
            <a:noFill/>
          </a:ln>
        </p:spPr>
      </p:pic>
      <p:sp>
        <p:nvSpPr>
          <p:cNvPr id="91" name="Google Shape;91;p13"/>
          <p:cNvSpPr txBox="1">
            <a:spLocks noGrp="1"/>
          </p:cNvSpPr>
          <p:nvPr>
            <p:ph type="title"/>
          </p:nvPr>
        </p:nvSpPr>
        <p:spPr>
          <a:xfrm>
            <a:off x="1024468" y="753534"/>
            <a:ext cx="10151534" cy="260449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2" name="Google Shape;92;p13"/>
          <p:cNvSpPr txBox="1">
            <a:spLocks noGrp="1"/>
          </p:cNvSpPr>
          <p:nvPr>
            <p:ph type="body" idx="1"/>
          </p:nvPr>
        </p:nvSpPr>
        <p:spPr>
          <a:xfrm>
            <a:off x="1303865" y="3365557"/>
            <a:ext cx="9592735" cy="444443"/>
          </a:xfrm>
          <a:prstGeom prst="rect">
            <a:avLst/>
          </a:prstGeom>
          <a:noFill/>
          <a:ln>
            <a:noFill/>
          </a:ln>
        </p:spPr>
        <p:txBody>
          <a:bodyPr spcFirstLastPara="1" wrap="square" lIns="91425" tIns="45700" rIns="91425" bIns="45700" anchor="t" anchorCtr="0"/>
          <a:lstStyle>
            <a:lvl1pPr marL="457206" marR="0" lvl="0" indent="-228603"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93" name="Google Shape;93;p13"/>
          <p:cNvSpPr txBox="1">
            <a:spLocks noGrp="1"/>
          </p:cNvSpPr>
          <p:nvPr>
            <p:ph type="body" idx="2"/>
          </p:nvPr>
        </p:nvSpPr>
        <p:spPr>
          <a:xfrm>
            <a:off x="1024468" y="3959862"/>
            <a:ext cx="10151534" cy="679871"/>
          </a:xfrm>
          <a:prstGeom prst="rect">
            <a:avLst/>
          </a:prstGeom>
          <a:noFill/>
          <a:ln>
            <a:noFill/>
          </a:ln>
        </p:spPr>
        <p:txBody>
          <a:bodyPr spcFirstLastPara="1" wrap="square" lIns="91425" tIns="45700" rIns="91425" bIns="45700" anchor="ctr" anchorCtr="0"/>
          <a:lstStyle>
            <a:lvl1pPr marL="457206" marR="0" lvl="0" indent="-228603"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94" name="Google Shape;94;p13"/>
          <p:cNvSpPr txBox="1">
            <a:spLocks noGrp="1"/>
          </p:cNvSpPr>
          <p:nvPr>
            <p:ph type="dt" idx="10"/>
          </p:nvPr>
        </p:nvSpPr>
        <p:spPr>
          <a:xfrm>
            <a:off x="7814454" y="381001"/>
            <a:ext cx="29108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5" name="Google Shape;95;p13"/>
          <p:cNvSpPr txBox="1">
            <a:spLocks noGrp="1"/>
          </p:cNvSpPr>
          <p:nvPr>
            <p:ph type="ftr" idx="11"/>
          </p:nvPr>
        </p:nvSpPr>
        <p:spPr>
          <a:xfrm>
            <a:off x="685801" y="379942"/>
            <a:ext cx="699149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96" name="Google Shape;96;p13"/>
          <p:cNvSpPr txBox="1">
            <a:spLocks noGrp="1"/>
          </p:cNvSpPr>
          <p:nvPr>
            <p:ph type="sldNum" idx="12"/>
          </p:nvPr>
        </p:nvSpPr>
        <p:spPr>
          <a:xfrm>
            <a:off x="10862452" y="381001"/>
            <a:ext cx="64374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lt1"/>
                </a:solidFill>
                <a:latin typeface="Century Gothic"/>
                <a:ea typeface="Century Gothic"/>
                <a:cs typeface="Century Gothic"/>
                <a:sym typeface="Century Gothic"/>
              </a:defRPr>
            </a:lvl1pPr>
            <a:lvl2pPr marL="0" marR="0" lvl="1" indent="0" algn="r" rtl="0">
              <a:spcBef>
                <a:spcPts val="0"/>
              </a:spcBef>
              <a:buNone/>
              <a:defRPr sz="1050">
                <a:solidFill>
                  <a:schemeClr val="lt1"/>
                </a:solidFill>
                <a:latin typeface="Century Gothic"/>
                <a:ea typeface="Century Gothic"/>
                <a:cs typeface="Century Gothic"/>
                <a:sym typeface="Century Gothic"/>
              </a:defRPr>
            </a:lvl2pPr>
            <a:lvl3pPr marL="0" marR="0" lvl="2" indent="0" algn="r" rtl="0">
              <a:spcBef>
                <a:spcPts val="0"/>
              </a:spcBef>
              <a:buNone/>
              <a:defRPr sz="1050">
                <a:solidFill>
                  <a:schemeClr val="lt1"/>
                </a:solidFill>
                <a:latin typeface="Century Gothic"/>
                <a:ea typeface="Century Gothic"/>
                <a:cs typeface="Century Gothic"/>
                <a:sym typeface="Century Gothic"/>
              </a:defRPr>
            </a:lvl3pPr>
            <a:lvl4pPr marL="0" marR="0" lvl="3" indent="0" algn="r" rtl="0">
              <a:spcBef>
                <a:spcPts val="0"/>
              </a:spcBef>
              <a:buNone/>
              <a:defRPr sz="1050">
                <a:solidFill>
                  <a:schemeClr val="lt1"/>
                </a:solidFill>
                <a:latin typeface="Century Gothic"/>
                <a:ea typeface="Century Gothic"/>
                <a:cs typeface="Century Gothic"/>
                <a:sym typeface="Century Gothic"/>
              </a:defRPr>
            </a:lvl4pPr>
            <a:lvl5pPr marL="0" marR="0" lvl="4" indent="0" algn="r" rtl="0">
              <a:spcBef>
                <a:spcPts val="0"/>
              </a:spcBef>
              <a:buNone/>
              <a:defRPr sz="1050">
                <a:solidFill>
                  <a:schemeClr val="lt1"/>
                </a:solidFill>
                <a:latin typeface="Century Gothic"/>
                <a:ea typeface="Century Gothic"/>
                <a:cs typeface="Century Gothic"/>
                <a:sym typeface="Century Gothic"/>
              </a:defRPr>
            </a:lvl5pPr>
            <a:lvl6pPr marL="0" marR="0" lvl="5" indent="0" algn="r" rtl="0">
              <a:spcBef>
                <a:spcPts val="0"/>
              </a:spcBef>
              <a:buNone/>
              <a:defRPr sz="1050">
                <a:solidFill>
                  <a:schemeClr val="lt1"/>
                </a:solidFill>
                <a:latin typeface="Century Gothic"/>
                <a:ea typeface="Century Gothic"/>
                <a:cs typeface="Century Gothic"/>
                <a:sym typeface="Century Gothic"/>
              </a:defRPr>
            </a:lvl6pPr>
            <a:lvl7pPr marL="0" marR="0" lvl="6" indent="0" algn="r" rtl="0">
              <a:spcBef>
                <a:spcPts val="0"/>
              </a:spcBef>
              <a:buNone/>
              <a:defRPr sz="1050">
                <a:solidFill>
                  <a:schemeClr val="lt1"/>
                </a:solidFill>
                <a:latin typeface="Century Gothic"/>
                <a:ea typeface="Century Gothic"/>
                <a:cs typeface="Century Gothic"/>
                <a:sym typeface="Century Gothic"/>
              </a:defRPr>
            </a:lvl7pPr>
            <a:lvl8pPr marL="0" marR="0" lvl="7" indent="0" algn="r" rtl="0">
              <a:spcBef>
                <a:spcPts val="0"/>
              </a:spcBef>
              <a:buNone/>
              <a:defRPr sz="1050">
                <a:solidFill>
                  <a:schemeClr val="lt1"/>
                </a:solidFill>
                <a:latin typeface="Century Gothic"/>
                <a:ea typeface="Century Gothic"/>
                <a:cs typeface="Century Gothic"/>
                <a:sym typeface="Century Gothic"/>
              </a:defRPr>
            </a:lvl8pPr>
            <a:lvl9pPr marL="0" marR="0" lvl="8" indent="0" algn="r" rtl="0">
              <a:spcBef>
                <a:spcPts val="0"/>
              </a:spcBef>
              <a:buNone/>
              <a:defRPr sz="105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
        <p:nvSpPr>
          <p:cNvPr id="97" name="Google Shape;97;p13"/>
          <p:cNvSpPr txBox="1"/>
          <p:nvPr/>
        </p:nvSpPr>
        <p:spPr>
          <a:xfrm>
            <a:off x="476250" y="933450"/>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Century Gothic"/>
              <a:buNone/>
            </a:pPr>
            <a:r>
              <a:rPr lang="en-US" sz="8000" b="0" cap="none">
                <a:solidFill>
                  <a:schemeClr val="lt1"/>
                </a:solidFill>
                <a:latin typeface="Century Gothic"/>
                <a:ea typeface="Century Gothic"/>
                <a:cs typeface="Century Gothic"/>
                <a:sym typeface="Century Gothic"/>
              </a:rPr>
              <a:t>“</a:t>
            </a:r>
            <a:endParaRPr sz="1400"/>
          </a:p>
        </p:txBody>
      </p:sp>
      <p:sp>
        <p:nvSpPr>
          <p:cNvPr id="98" name="Google Shape;98;p13"/>
          <p:cNvSpPr txBox="1"/>
          <p:nvPr/>
        </p:nvSpPr>
        <p:spPr>
          <a:xfrm>
            <a:off x="10984230" y="270129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entury Gothic"/>
              <a:buNone/>
            </a:pPr>
            <a:r>
              <a:rPr lang="en-US" sz="8000" b="0" cap="none">
                <a:solidFill>
                  <a:schemeClr val="lt1"/>
                </a:solidFill>
                <a:latin typeface="Century Gothic"/>
                <a:ea typeface="Century Gothic"/>
                <a:cs typeface="Century Gothic"/>
                <a:sym typeface="Century Gothic"/>
              </a:rPr>
              <a:t>”</a:t>
            </a:r>
            <a:endParaRPr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99"/>
        <p:cNvGrpSpPr/>
        <p:nvPr/>
      </p:nvGrpSpPr>
      <p:grpSpPr>
        <a:xfrm>
          <a:off x="0" y="0"/>
          <a:ext cx="0" cy="0"/>
          <a:chOff x="0" y="0"/>
          <a:chExt cx="0" cy="0"/>
        </a:xfrm>
      </p:grpSpPr>
      <p:pic>
        <p:nvPicPr>
          <p:cNvPr id="100" name="Google Shape;100;p14" descr="C0-HD-BTM.png"/>
          <p:cNvPicPr preferRelativeResize="0"/>
          <p:nvPr/>
        </p:nvPicPr>
        <p:blipFill rotWithShape="1">
          <a:blip r:embed="rId2">
            <a:alphaModFix/>
          </a:blip>
          <a:srcRect/>
          <a:stretch/>
        </p:blipFill>
        <p:spPr>
          <a:xfrm>
            <a:off x="1" y="4375150"/>
            <a:ext cx="12192000" cy="2482850"/>
          </a:xfrm>
          <a:prstGeom prst="rect">
            <a:avLst/>
          </a:prstGeom>
          <a:noFill/>
          <a:ln>
            <a:noFill/>
          </a:ln>
        </p:spPr>
      </p:pic>
      <p:sp>
        <p:nvSpPr>
          <p:cNvPr id="101" name="Google Shape;101;p14"/>
          <p:cNvSpPr txBox="1">
            <a:spLocks noGrp="1"/>
          </p:cNvSpPr>
          <p:nvPr>
            <p:ph type="title"/>
          </p:nvPr>
        </p:nvSpPr>
        <p:spPr>
          <a:xfrm>
            <a:off x="1024496" y="1124702"/>
            <a:ext cx="10146185" cy="2511835"/>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14"/>
          <p:cNvSpPr txBox="1">
            <a:spLocks noGrp="1"/>
          </p:cNvSpPr>
          <p:nvPr>
            <p:ph type="body" idx="1"/>
          </p:nvPr>
        </p:nvSpPr>
        <p:spPr>
          <a:xfrm>
            <a:off x="1024468" y="3648316"/>
            <a:ext cx="10144654" cy="999885"/>
          </a:xfrm>
          <a:prstGeom prst="rect">
            <a:avLst/>
          </a:prstGeom>
          <a:noFill/>
          <a:ln>
            <a:noFill/>
          </a:ln>
        </p:spPr>
        <p:txBody>
          <a:bodyPr spcFirstLastPara="1" wrap="square" lIns="91425" tIns="45700" rIns="91425" bIns="45700" anchor="t" anchorCtr="0"/>
          <a:lstStyle>
            <a:lvl1pPr marL="457206" marR="0" lvl="0" indent="-228603"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103" name="Google Shape;103;p14"/>
          <p:cNvSpPr txBox="1">
            <a:spLocks noGrp="1"/>
          </p:cNvSpPr>
          <p:nvPr>
            <p:ph type="dt" idx="10"/>
          </p:nvPr>
        </p:nvSpPr>
        <p:spPr>
          <a:xfrm>
            <a:off x="7814454" y="378884"/>
            <a:ext cx="29108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4" name="Google Shape;104;p14"/>
          <p:cNvSpPr txBox="1">
            <a:spLocks noGrp="1"/>
          </p:cNvSpPr>
          <p:nvPr>
            <p:ph type="ftr" idx="11"/>
          </p:nvPr>
        </p:nvSpPr>
        <p:spPr>
          <a:xfrm>
            <a:off x="685801" y="378884"/>
            <a:ext cx="699149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05" name="Google Shape;105;p14"/>
          <p:cNvSpPr txBox="1">
            <a:spLocks noGrp="1"/>
          </p:cNvSpPr>
          <p:nvPr>
            <p:ph type="sldNum" idx="12"/>
          </p:nvPr>
        </p:nvSpPr>
        <p:spPr>
          <a:xfrm>
            <a:off x="10862452" y="381001"/>
            <a:ext cx="64374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lt1"/>
                </a:solidFill>
                <a:latin typeface="Century Gothic"/>
                <a:ea typeface="Century Gothic"/>
                <a:cs typeface="Century Gothic"/>
                <a:sym typeface="Century Gothic"/>
              </a:defRPr>
            </a:lvl1pPr>
            <a:lvl2pPr marL="0" marR="0" lvl="1" indent="0" algn="r" rtl="0">
              <a:spcBef>
                <a:spcPts val="0"/>
              </a:spcBef>
              <a:buNone/>
              <a:defRPr sz="1050">
                <a:solidFill>
                  <a:schemeClr val="lt1"/>
                </a:solidFill>
                <a:latin typeface="Century Gothic"/>
                <a:ea typeface="Century Gothic"/>
                <a:cs typeface="Century Gothic"/>
                <a:sym typeface="Century Gothic"/>
              </a:defRPr>
            </a:lvl2pPr>
            <a:lvl3pPr marL="0" marR="0" lvl="2" indent="0" algn="r" rtl="0">
              <a:spcBef>
                <a:spcPts val="0"/>
              </a:spcBef>
              <a:buNone/>
              <a:defRPr sz="1050">
                <a:solidFill>
                  <a:schemeClr val="lt1"/>
                </a:solidFill>
                <a:latin typeface="Century Gothic"/>
                <a:ea typeface="Century Gothic"/>
                <a:cs typeface="Century Gothic"/>
                <a:sym typeface="Century Gothic"/>
              </a:defRPr>
            </a:lvl3pPr>
            <a:lvl4pPr marL="0" marR="0" lvl="3" indent="0" algn="r" rtl="0">
              <a:spcBef>
                <a:spcPts val="0"/>
              </a:spcBef>
              <a:buNone/>
              <a:defRPr sz="1050">
                <a:solidFill>
                  <a:schemeClr val="lt1"/>
                </a:solidFill>
                <a:latin typeface="Century Gothic"/>
                <a:ea typeface="Century Gothic"/>
                <a:cs typeface="Century Gothic"/>
                <a:sym typeface="Century Gothic"/>
              </a:defRPr>
            </a:lvl4pPr>
            <a:lvl5pPr marL="0" marR="0" lvl="4" indent="0" algn="r" rtl="0">
              <a:spcBef>
                <a:spcPts val="0"/>
              </a:spcBef>
              <a:buNone/>
              <a:defRPr sz="1050">
                <a:solidFill>
                  <a:schemeClr val="lt1"/>
                </a:solidFill>
                <a:latin typeface="Century Gothic"/>
                <a:ea typeface="Century Gothic"/>
                <a:cs typeface="Century Gothic"/>
                <a:sym typeface="Century Gothic"/>
              </a:defRPr>
            </a:lvl5pPr>
            <a:lvl6pPr marL="0" marR="0" lvl="5" indent="0" algn="r" rtl="0">
              <a:spcBef>
                <a:spcPts val="0"/>
              </a:spcBef>
              <a:buNone/>
              <a:defRPr sz="1050">
                <a:solidFill>
                  <a:schemeClr val="lt1"/>
                </a:solidFill>
                <a:latin typeface="Century Gothic"/>
                <a:ea typeface="Century Gothic"/>
                <a:cs typeface="Century Gothic"/>
                <a:sym typeface="Century Gothic"/>
              </a:defRPr>
            </a:lvl6pPr>
            <a:lvl7pPr marL="0" marR="0" lvl="6" indent="0" algn="r" rtl="0">
              <a:spcBef>
                <a:spcPts val="0"/>
              </a:spcBef>
              <a:buNone/>
              <a:defRPr sz="1050">
                <a:solidFill>
                  <a:schemeClr val="lt1"/>
                </a:solidFill>
                <a:latin typeface="Century Gothic"/>
                <a:ea typeface="Century Gothic"/>
                <a:cs typeface="Century Gothic"/>
                <a:sym typeface="Century Gothic"/>
              </a:defRPr>
            </a:lvl7pPr>
            <a:lvl8pPr marL="0" marR="0" lvl="7" indent="0" algn="r" rtl="0">
              <a:spcBef>
                <a:spcPts val="0"/>
              </a:spcBef>
              <a:buNone/>
              <a:defRPr sz="1050">
                <a:solidFill>
                  <a:schemeClr val="lt1"/>
                </a:solidFill>
                <a:latin typeface="Century Gothic"/>
                <a:ea typeface="Century Gothic"/>
                <a:cs typeface="Century Gothic"/>
                <a:sym typeface="Century Gothic"/>
              </a:defRPr>
            </a:lvl8pPr>
            <a:lvl9pPr marL="0" marR="0" lvl="8" indent="0" algn="r" rtl="0">
              <a:spcBef>
                <a:spcPts val="0"/>
              </a:spcBef>
              <a:buNone/>
              <a:defRPr sz="105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6"/>
        <p:cNvGrpSpPr/>
        <p:nvPr/>
      </p:nvGrpSpPr>
      <p:grpSpPr>
        <a:xfrm>
          <a:off x="0" y="0"/>
          <a:ext cx="0" cy="0"/>
          <a:chOff x="0" y="0"/>
          <a:chExt cx="0" cy="0"/>
        </a:xfrm>
      </p:grpSpPr>
      <p:sp>
        <p:nvSpPr>
          <p:cNvPr id="107" name="Google Shape;107;p15"/>
          <p:cNvSpPr txBox="1">
            <a:spLocks noGrp="1"/>
          </p:cNvSpPr>
          <p:nvPr>
            <p:ph type="title"/>
          </p:nvPr>
        </p:nvSpPr>
        <p:spPr>
          <a:xfrm>
            <a:off x="2895601" y="762000"/>
            <a:ext cx="8610599" cy="1303867"/>
          </a:xfrm>
          <a:prstGeom prst="rect">
            <a:avLst/>
          </a:prstGeom>
          <a:noFill/>
          <a:ln>
            <a:noFill/>
          </a:ln>
        </p:spPr>
        <p:txBody>
          <a:bodyPr spcFirstLastPara="1" wrap="square" lIns="91425" tIns="45700" rIns="91425" bIns="45700" anchor="ctr"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8" name="Google Shape;108;p15"/>
          <p:cNvSpPr txBox="1">
            <a:spLocks noGrp="1"/>
          </p:cNvSpPr>
          <p:nvPr>
            <p:ph type="body" idx="1"/>
          </p:nvPr>
        </p:nvSpPr>
        <p:spPr>
          <a:xfrm>
            <a:off x="685801" y="2202080"/>
            <a:ext cx="3456433" cy="617320"/>
          </a:xfrm>
          <a:prstGeom prst="rect">
            <a:avLst/>
          </a:prstGeom>
          <a:noFill/>
          <a:ln>
            <a:noFill/>
          </a:ln>
        </p:spPr>
        <p:txBody>
          <a:bodyPr spcFirstLastPara="1" wrap="square" lIns="91425" tIns="45700" rIns="91425" bIns="45700" anchor="b" anchorCtr="0"/>
          <a:lstStyle>
            <a:lvl1pPr marL="457206" marR="0" lvl="0" indent="-228603"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09" name="Google Shape;109;p15"/>
          <p:cNvSpPr txBox="1">
            <a:spLocks noGrp="1"/>
          </p:cNvSpPr>
          <p:nvPr>
            <p:ph type="body" idx="2"/>
          </p:nvPr>
        </p:nvSpPr>
        <p:spPr>
          <a:xfrm>
            <a:off x="685799" y="2904565"/>
            <a:ext cx="3456433" cy="3314132"/>
          </a:xfrm>
          <a:prstGeom prst="rect">
            <a:avLst/>
          </a:prstGeom>
          <a:noFill/>
          <a:ln>
            <a:noFill/>
          </a:ln>
        </p:spPr>
        <p:txBody>
          <a:bodyPr spcFirstLastPara="1" wrap="square" lIns="91425" tIns="45700" rIns="91425" bIns="45700" anchor="t" anchorCtr="0"/>
          <a:lstStyle>
            <a:lvl1pPr marL="457206" marR="0" lvl="0" indent="-228603"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10" name="Google Shape;110;p15"/>
          <p:cNvSpPr txBox="1">
            <a:spLocks noGrp="1"/>
          </p:cNvSpPr>
          <p:nvPr>
            <p:ph type="body" idx="3"/>
          </p:nvPr>
        </p:nvSpPr>
        <p:spPr>
          <a:xfrm>
            <a:off x="4368800" y="2201333"/>
            <a:ext cx="3456433" cy="626534"/>
          </a:xfrm>
          <a:prstGeom prst="rect">
            <a:avLst/>
          </a:prstGeom>
          <a:noFill/>
          <a:ln>
            <a:noFill/>
          </a:ln>
        </p:spPr>
        <p:txBody>
          <a:bodyPr spcFirstLastPara="1" wrap="square" lIns="91425" tIns="45700" rIns="91425" bIns="45700" anchor="b" anchorCtr="0"/>
          <a:lstStyle>
            <a:lvl1pPr marL="457206" marR="0" lvl="0" indent="-228603"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1" name="Google Shape;111;p15"/>
          <p:cNvSpPr txBox="1">
            <a:spLocks noGrp="1"/>
          </p:cNvSpPr>
          <p:nvPr>
            <p:ph type="body" idx="4"/>
          </p:nvPr>
        </p:nvSpPr>
        <p:spPr>
          <a:xfrm>
            <a:off x="4366859" y="2904067"/>
            <a:ext cx="3456433" cy="3314618"/>
          </a:xfrm>
          <a:prstGeom prst="rect">
            <a:avLst/>
          </a:prstGeom>
          <a:noFill/>
          <a:ln>
            <a:noFill/>
          </a:ln>
        </p:spPr>
        <p:txBody>
          <a:bodyPr spcFirstLastPara="1" wrap="square" lIns="91425" tIns="45700" rIns="91425" bIns="45700" anchor="t" anchorCtr="0"/>
          <a:lstStyle>
            <a:lvl1pPr marL="457206" marR="0" lvl="0" indent="-228603"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12" name="Google Shape;112;p15"/>
          <p:cNvSpPr txBox="1">
            <a:spLocks noGrp="1"/>
          </p:cNvSpPr>
          <p:nvPr>
            <p:ph type="body" idx="5"/>
          </p:nvPr>
        </p:nvSpPr>
        <p:spPr>
          <a:xfrm>
            <a:off x="8051800" y="2192866"/>
            <a:ext cx="3456433" cy="626534"/>
          </a:xfrm>
          <a:prstGeom prst="rect">
            <a:avLst/>
          </a:prstGeom>
          <a:noFill/>
          <a:ln>
            <a:noFill/>
          </a:ln>
        </p:spPr>
        <p:txBody>
          <a:bodyPr spcFirstLastPara="1" wrap="square" lIns="91425" tIns="45700" rIns="91425" bIns="45700" anchor="b" anchorCtr="0"/>
          <a:lstStyle>
            <a:lvl1pPr marL="457206" marR="0" lvl="0" indent="-228603"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13" name="Google Shape;113;p15"/>
          <p:cNvSpPr txBox="1">
            <a:spLocks noGrp="1"/>
          </p:cNvSpPr>
          <p:nvPr>
            <p:ph type="body" idx="6"/>
          </p:nvPr>
        </p:nvSpPr>
        <p:spPr>
          <a:xfrm>
            <a:off x="8051802" y="2904565"/>
            <a:ext cx="3456433" cy="3314132"/>
          </a:xfrm>
          <a:prstGeom prst="rect">
            <a:avLst/>
          </a:prstGeom>
          <a:noFill/>
          <a:ln>
            <a:noFill/>
          </a:ln>
        </p:spPr>
        <p:txBody>
          <a:bodyPr spcFirstLastPara="1" wrap="square" lIns="91425" tIns="45700" rIns="91425" bIns="45700" anchor="t" anchorCtr="0"/>
          <a:lstStyle>
            <a:lvl1pPr marL="457206" marR="0" lvl="0" indent="-228603"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14" name="Google Shape;114;p15"/>
          <p:cNvSpPr txBox="1">
            <a:spLocks noGrp="1"/>
          </p:cNvSpPr>
          <p:nvPr>
            <p:ph type="dt" idx="10"/>
          </p:nvPr>
        </p:nvSpPr>
        <p:spPr>
          <a:xfrm>
            <a:off x="8595361" y="6356351"/>
            <a:ext cx="29108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5" name="Google Shape;115;p15"/>
          <p:cNvSpPr txBox="1">
            <a:spLocks noGrp="1"/>
          </p:cNvSpPr>
          <p:nvPr>
            <p:ph type="ftr" idx="11"/>
          </p:nvPr>
        </p:nvSpPr>
        <p:spPr>
          <a:xfrm>
            <a:off x="685801" y="6355846"/>
            <a:ext cx="7772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16" name="Google Shape;116;p15"/>
          <p:cNvSpPr txBox="1">
            <a:spLocks noGrp="1"/>
          </p:cNvSpPr>
          <p:nvPr>
            <p:ph type="sldNum" idx="12"/>
          </p:nvPr>
        </p:nvSpPr>
        <p:spPr>
          <a:xfrm>
            <a:off x="8763000" y="38100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lt1"/>
                </a:solidFill>
                <a:latin typeface="Century Gothic"/>
                <a:ea typeface="Century Gothic"/>
                <a:cs typeface="Century Gothic"/>
                <a:sym typeface="Century Gothic"/>
              </a:defRPr>
            </a:lvl1pPr>
            <a:lvl2pPr marL="0" marR="0" lvl="1" indent="0" algn="r" rtl="0">
              <a:spcBef>
                <a:spcPts val="0"/>
              </a:spcBef>
              <a:buNone/>
              <a:defRPr sz="1050">
                <a:solidFill>
                  <a:schemeClr val="lt1"/>
                </a:solidFill>
                <a:latin typeface="Century Gothic"/>
                <a:ea typeface="Century Gothic"/>
                <a:cs typeface="Century Gothic"/>
                <a:sym typeface="Century Gothic"/>
              </a:defRPr>
            </a:lvl2pPr>
            <a:lvl3pPr marL="0" marR="0" lvl="2" indent="0" algn="r" rtl="0">
              <a:spcBef>
                <a:spcPts val="0"/>
              </a:spcBef>
              <a:buNone/>
              <a:defRPr sz="1050">
                <a:solidFill>
                  <a:schemeClr val="lt1"/>
                </a:solidFill>
                <a:latin typeface="Century Gothic"/>
                <a:ea typeface="Century Gothic"/>
                <a:cs typeface="Century Gothic"/>
                <a:sym typeface="Century Gothic"/>
              </a:defRPr>
            </a:lvl3pPr>
            <a:lvl4pPr marL="0" marR="0" lvl="3" indent="0" algn="r" rtl="0">
              <a:spcBef>
                <a:spcPts val="0"/>
              </a:spcBef>
              <a:buNone/>
              <a:defRPr sz="1050">
                <a:solidFill>
                  <a:schemeClr val="lt1"/>
                </a:solidFill>
                <a:latin typeface="Century Gothic"/>
                <a:ea typeface="Century Gothic"/>
                <a:cs typeface="Century Gothic"/>
                <a:sym typeface="Century Gothic"/>
              </a:defRPr>
            </a:lvl4pPr>
            <a:lvl5pPr marL="0" marR="0" lvl="4" indent="0" algn="r" rtl="0">
              <a:spcBef>
                <a:spcPts val="0"/>
              </a:spcBef>
              <a:buNone/>
              <a:defRPr sz="1050">
                <a:solidFill>
                  <a:schemeClr val="lt1"/>
                </a:solidFill>
                <a:latin typeface="Century Gothic"/>
                <a:ea typeface="Century Gothic"/>
                <a:cs typeface="Century Gothic"/>
                <a:sym typeface="Century Gothic"/>
              </a:defRPr>
            </a:lvl5pPr>
            <a:lvl6pPr marL="0" marR="0" lvl="5" indent="0" algn="r" rtl="0">
              <a:spcBef>
                <a:spcPts val="0"/>
              </a:spcBef>
              <a:buNone/>
              <a:defRPr sz="1050">
                <a:solidFill>
                  <a:schemeClr val="lt1"/>
                </a:solidFill>
                <a:latin typeface="Century Gothic"/>
                <a:ea typeface="Century Gothic"/>
                <a:cs typeface="Century Gothic"/>
                <a:sym typeface="Century Gothic"/>
              </a:defRPr>
            </a:lvl6pPr>
            <a:lvl7pPr marL="0" marR="0" lvl="6" indent="0" algn="r" rtl="0">
              <a:spcBef>
                <a:spcPts val="0"/>
              </a:spcBef>
              <a:buNone/>
              <a:defRPr sz="1050">
                <a:solidFill>
                  <a:schemeClr val="lt1"/>
                </a:solidFill>
                <a:latin typeface="Century Gothic"/>
                <a:ea typeface="Century Gothic"/>
                <a:cs typeface="Century Gothic"/>
                <a:sym typeface="Century Gothic"/>
              </a:defRPr>
            </a:lvl7pPr>
            <a:lvl8pPr marL="0" marR="0" lvl="7" indent="0" algn="r" rtl="0">
              <a:spcBef>
                <a:spcPts val="0"/>
              </a:spcBef>
              <a:buNone/>
              <a:defRPr sz="1050">
                <a:solidFill>
                  <a:schemeClr val="lt1"/>
                </a:solidFill>
                <a:latin typeface="Century Gothic"/>
                <a:ea typeface="Century Gothic"/>
                <a:cs typeface="Century Gothic"/>
                <a:sym typeface="Century Gothic"/>
              </a:defRPr>
            </a:lvl8pPr>
            <a:lvl9pPr marL="0" marR="0" lvl="8" indent="0" algn="r" rtl="0">
              <a:spcBef>
                <a:spcPts val="0"/>
              </a:spcBef>
              <a:buNone/>
              <a:defRPr sz="105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2895601" y="762000"/>
            <a:ext cx="8610599" cy="1295400"/>
          </a:xfrm>
          <a:prstGeom prst="rect">
            <a:avLst/>
          </a:prstGeom>
          <a:noFill/>
          <a:ln>
            <a:noFill/>
          </a:ln>
        </p:spPr>
        <p:txBody>
          <a:bodyPr spcFirstLastPara="1" wrap="square" lIns="91425" tIns="45700" rIns="91425" bIns="45700" anchor="ctr"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16"/>
          <p:cNvSpPr txBox="1">
            <a:spLocks noGrp="1"/>
          </p:cNvSpPr>
          <p:nvPr>
            <p:ph type="body" idx="1"/>
          </p:nvPr>
        </p:nvSpPr>
        <p:spPr>
          <a:xfrm>
            <a:off x="688619" y="4191001"/>
            <a:ext cx="3451582" cy="682765"/>
          </a:xfrm>
          <a:prstGeom prst="rect">
            <a:avLst/>
          </a:prstGeom>
          <a:noFill/>
          <a:ln>
            <a:noFill/>
          </a:ln>
        </p:spPr>
        <p:txBody>
          <a:bodyPr spcFirstLastPara="1" wrap="square" lIns="91425" tIns="45700" rIns="91425" bIns="45700" anchor="b" anchorCtr="0"/>
          <a:lstStyle>
            <a:lvl1pPr marL="457206" marR="0" lvl="0" indent="-228603"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0" name="Google Shape;120;p16"/>
          <p:cNvSpPr>
            <a:spLocks noGrp="1"/>
          </p:cNvSpPr>
          <p:nvPr>
            <p:ph type="pic" idx="2"/>
          </p:nvPr>
        </p:nvSpPr>
        <p:spPr>
          <a:xfrm>
            <a:off x="688619" y="2362200"/>
            <a:ext cx="3451582"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1" name="Google Shape;121;p16"/>
          <p:cNvSpPr txBox="1">
            <a:spLocks noGrp="1"/>
          </p:cNvSpPr>
          <p:nvPr>
            <p:ph type="body" idx="3"/>
          </p:nvPr>
        </p:nvSpPr>
        <p:spPr>
          <a:xfrm>
            <a:off x="688619" y="4873765"/>
            <a:ext cx="3451582" cy="1344921"/>
          </a:xfrm>
          <a:prstGeom prst="rect">
            <a:avLst/>
          </a:prstGeom>
          <a:noFill/>
          <a:ln>
            <a:noFill/>
          </a:ln>
        </p:spPr>
        <p:txBody>
          <a:bodyPr spcFirstLastPara="1" wrap="square" lIns="91425" tIns="45700" rIns="91425" bIns="45700" anchor="t" anchorCtr="0"/>
          <a:lstStyle>
            <a:lvl1pPr marL="457206" marR="0" lvl="0" indent="-228603"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2" name="Google Shape;122;p16"/>
          <p:cNvSpPr txBox="1">
            <a:spLocks noGrp="1"/>
          </p:cNvSpPr>
          <p:nvPr>
            <p:ph type="body" idx="4"/>
          </p:nvPr>
        </p:nvSpPr>
        <p:spPr>
          <a:xfrm>
            <a:off x="4374265" y="4191001"/>
            <a:ext cx="3448935" cy="682765"/>
          </a:xfrm>
          <a:prstGeom prst="rect">
            <a:avLst/>
          </a:prstGeom>
          <a:noFill/>
          <a:ln>
            <a:noFill/>
          </a:ln>
        </p:spPr>
        <p:txBody>
          <a:bodyPr spcFirstLastPara="1" wrap="square" lIns="91425" tIns="45700" rIns="91425" bIns="45700" anchor="b" anchorCtr="0"/>
          <a:lstStyle>
            <a:lvl1pPr marL="457206" marR="0" lvl="0" indent="-228603"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3" name="Google Shape;123;p16"/>
          <p:cNvSpPr>
            <a:spLocks noGrp="1"/>
          </p:cNvSpPr>
          <p:nvPr>
            <p:ph type="pic" idx="5"/>
          </p:nvPr>
        </p:nvSpPr>
        <p:spPr>
          <a:xfrm>
            <a:off x="4374265" y="2362200"/>
            <a:ext cx="3448935"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4" name="Google Shape;124;p16"/>
          <p:cNvSpPr txBox="1">
            <a:spLocks noGrp="1"/>
          </p:cNvSpPr>
          <p:nvPr>
            <p:ph type="body" idx="6"/>
          </p:nvPr>
        </p:nvSpPr>
        <p:spPr>
          <a:xfrm>
            <a:off x="4374265" y="4873764"/>
            <a:ext cx="3448935" cy="1344921"/>
          </a:xfrm>
          <a:prstGeom prst="rect">
            <a:avLst/>
          </a:prstGeom>
          <a:noFill/>
          <a:ln>
            <a:noFill/>
          </a:ln>
        </p:spPr>
        <p:txBody>
          <a:bodyPr spcFirstLastPara="1" wrap="square" lIns="91425" tIns="45700" rIns="91425" bIns="45700" anchor="t" anchorCtr="0"/>
          <a:lstStyle>
            <a:lvl1pPr marL="457206" marR="0" lvl="0" indent="-228603"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5" name="Google Shape;125;p16"/>
          <p:cNvSpPr txBox="1">
            <a:spLocks noGrp="1"/>
          </p:cNvSpPr>
          <p:nvPr>
            <p:ph type="body" idx="7"/>
          </p:nvPr>
        </p:nvSpPr>
        <p:spPr>
          <a:xfrm>
            <a:off x="8049732" y="4191001"/>
            <a:ext cx="3456470" cy="682765"/>
          </a:xfrm>
          <a:prstGeom prst="rect">
            <a:avLst/>
          </a:prstGeom>
          <a:noFill/>
          <a:ln>
            <a:noFill/>
          </a:ln>
        </p:spPr>
        <p:txBody>
          <a:bodyPr spcFirstLastPara="1" wrap="square" lIns="91425" tIns="45700" rIns="91425" bIns="45700" anchor="b" anchorCtr="0"/>
          <a:lstStyle>
            <a:lvl1pPr marL="457206" marR="0" lvl="0" indent="-228603"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126" name="Google Shape;126;p16"/>
          <p:cNvSpPr>
            <a:spLocks noGrp="1"/>
          </p:cNvSpPr>
          <p:nvPr>
            <p:ph type="pic" idx="8"/>
          </p:nvPr>
        </p:nvSpPr>
        <p:spPr>
          <a:xfrm>
            <a:off x="8049856" y="2362200"/>
            <a:ext cx="3447878" cy="1524000"/>
          </a:xfrm>
          <a:prstGeom prst="roundRect">
            <a:avLst>
              <a:gd name="adj" fmla="val 0"/>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lstStyle>
            <a:lvl1pPr marR="0" lvl="0" algn="ctr"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7" name="Google Shape;127;p16"/>
          <p:cNvSpPr txBox="1">
            <a:spLocks noGrp="1"/>
          </p:cNvSpPr>
          <p:nvPr>
            <p:ph type="body" idx="9"/>
          </p:nvPr>
        </p:nvSpPr>
        <p:spPr>
          <a:xfrm>
            <a:off x="8049732" y="4873762"/>
            <a:ext cx="3452445" cy="1344921"/>
          </a:xfrm>
          <a:prstGeom prst="rect">
            <a:avLst/>
          </a:prstGeom>
          <a:noFill/>
          <a:ln>
            <a:noFill/>
          </a:ln>
        </p:spPr>
        <p:txBody>
          <a:bodyPr spcFirstLastPara="1" wrap="square" lIns="91425" tIns="45700" rIns="91425" bIns="45700" anchor="t" anchorCtr="0"/>
          <a:lstStyle>
            <a:lvl1pPr marL="457206" marR="0" lvl="0" indent="-228603" algn="l" rtl="0">
              <a:lnSpc>
                <a:spcPct val="90000"/>
              </a:lnSpc>
              <a:spcBef>
                <a:spcPts val="10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900"/>
              <a:buFont typeface="Arial"/>
              <a:buNone/>
              <a:defRPr sz="900" b="0" i="0" u="none" strike="noStrike" cap="none">
                <a:solidFill>
                  <a:schemeClr val="lt1"/>
                </a:solidFill>
                <a:latin typeface="Century Gothic"/>
                <a:ea typeface="Century Gothic"/>
                <a:cs typeface="Century Gothic"/>
                <a:sym typeface="Century Gothic"/>
              </a:defRPr>
            </a:lvl9pPr>
          </a:lstStyle>
          <a:p>
            <a:endParaRPr/>
          </a:p>
        </p:txBody>
      </p:sp>
      <p:sp>
        <p:nvSpPr>
          <p:cNvPr id="128" name="Google Shape;128;p16"/>
          <p:cNvSpPr txBox="1">
            <a:spLocks noGrp="1"/>
          </p:cNvSpPr>
          <p:nvPr>
            <p:ph type="dt" idx="10"/>
          </p:nvPr>
        </p:nvSpPr>
        <p:spPr>
          <a:xfrm>
            <a:off x="8595361" y="6356351"/>
            <a:ext cx="29108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29" name="Google Shape;129;p16"/>
          <p:cNvSpPr txBox="1">
            <a:spLocks noGrp="1"/>
          </p:cNvSpPr>
          <p:nvPr>
            <p:ph type="ftr" idx="11"/>
          </p:nvPr>
        </p:nvSpPr>
        <p:spPr>
          <a:xfrm>
            <a:off x="685801" y="6355846"/>
            <a:ext cx="7772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0" name="Google Shape;130;p16"/>
          <p:cNvSpPr txBox="1">
            <a:spLocks noGrp="1"/>
          </p:cNvSpPr>
          <p:nvPr>
            <p:ph type="sldNum" idx="12"/>
          </p:nvPr>
        </p:nvSpPr>
        <p:spPr>
          <a:xfrm>
            <a:off x="8763000" y="38100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lt1"/>
                </a:solidFill>
                <a:latin typeface="Century Gothic"/>
                <a:ea typeface="Century Gothic"/>
                <a:cs typeface="Century Gothic"/>
                <a:sym typeface="Century Gothic"/>
              </a:defRPr>
            </a:lvl1pPr>
            <a:lvl2pPr marL="0" marR="0" lvl="1" indent="0" algn="r" rtl="0">
              <a:spcBef>
                <a:spcPts val="0"/>
              </a:spcBef>
              <a:buNone/>
              <a:defRPr sz="1050">
                <a:solidFill>
                  <a:schemeClr val="lt1"/>
                </a:solidFill>
                <a:latin typeface="Century Gothic"/>
                <a:ea typeface="Century Gothic"/>
                <a:cs typeface="Century Gothic"/>
                <a:sym typeface="Century Gothic"/>
              </a:defRPr>
            </a:lvl2pPr>
            <a:lvl3pPr marL="0" marR="0" lvl="2" indent="0" algn="r" rtl="0">
              <a:spcBef>
                <a:spcPts val="0"/>
              </a:spcBef>
              <a:buNone/>
              <a:defRPr sz="1050">
                <a:solidFill>
                  <a:schemeClr val="lt1"/>
                </a:solidFill>
                <a:latin typeface="Century Gothic"/>
                <a:ea typeface="Century Gothic"/>
                <a:cs typeface="Century Gothic"/>
                <a:sym typeface="Century Gothic"/>
              </a:defRPr>
            </a:lvl3pPr>
            <a:lvl4pPr marL="0" marR="0" lvl="3" indent="0" algn="r" rtl="0">
              <a:spcBef>
                <a:spcPts val="0"/>
              </a:spcBef>
              <a:buNone/>
              <a:defRPr sz="1050">
                <a:solidFill>
                  <a:schemeClr val="lt1"/>
                </a:solidFill>
                <a:latin typeface="Century Gothic"/>
                <a:ea typeface="Century Gothic"/>
                <a:cs typeface="Century Gothic"/>
                <a:sym typeface="Century Gothic"/>
              </a:defRPr>
            </a:lvl4pPr>
            <a:lvl5pPr marL="0" marR="0" lvl="4" indent="0" algn="r" rtl="0">
              <a:spcBef>
                <a:spcPts val="0"/>
              </a:spcBef>
              <a:buNone/>
              <a:defRPr sz="1050">
                <a:solidFill>
                  <a:schemeClr val="lt1"/>
                </a:solidFill>
                <a:latin typeface="Century Gothic"/>
                <a:ea typeface="Century Gothic"/>
                <a:cs typeface="Century Gothic"/>
                <a:sym typeface="Century Gothic"/>
              </a:defRPr>
            </a:lvl5pPr>
            <a:lvl6pPr marL="0" marR="0" lvl="5" indent="0" algn="r" rtl="0">
              <a:spcBef>
                <a:spcPts val="0"/>
              </a:spcBef>
              <a:buNone/>
              <a:defRPr sz="1050">
                <a:solidFill>
                  <a:schemeClr val="lt1"/>
                </a:solidFill>
                <a:latin typeface="Century Gothic"/>
                <a:ea typeface="Century Gothic"/>
                <a:cs typeface="Century Gothic"/>
                <a:sym typeface="Century Gothic"/>
              </a:defRPr>
            </a:lvl6pPr>
            <a:lvl7pPr marL="0" marR="0" lvl="6" indent="0" algn="r" rtl="0">
              <a:spcBef>
                <a:spcPts val="0"/>
              </a:spcBef>
              <a:buNone/>
              <a:defRPr sz="1050">
                <a:solidFill>
                  <a:schemeClr val="lt1"/>
                </a:solidFill>
                <a:latin typeface="Century Gothic"/>
                <a:ea typeface="Century Gothic"/>
                <a:cs typeface="Century Gothic"/>
                <a:sym typeface="Century Gothic"/>
              </a:defRPr>
            </a:lvl7pPr>
            <a:lvl8pPr marL="0" marR="0" lvl="7" indent="0" algn="r" rtl="0">
              <a:spcBef>
                <a:spcPts val="0"/>
              </a:spcBef>
              <a:buNone/>
              <a:defRPr sz="1050">
                <a:solidFill>
                  <a:schemeClr val="lt1"/>
                </a:solidFill>
                <a:latin typeface="Century Gothic"/>
                <a:ea typeface="Century Gothic"/>
                <a:cs typeface="Century Gothic"/>
                <a:sym typeface="Century Gothic"/>
              </a:defRPr>
            </a:lvl8pPr>
            <a:lvl9pPr marL="0" marR="0" lvl="8" indent="0" algn="r" rtl="0">
              <a:spcBef>
                <a:spcPts val="0"/>
              </a:spcBef>
              <a:buNone/>
              <a:defRPr sz="105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17"/>
          <p:cNvSpPr txBox="1">
            <a:spLocks noGrp="1"/>
          </p:cNvSpPr>
          <p:nvPr>
            <p:ph type="title"/>
          </p:nvPr>
        </p:nvSpPr>
        <p:spPr>
          <a:xfrm>
            <a:off x="2895601" y="764373"/>
            <a:ext cx="8610599" cy="1293028"/>
          </a:xfrm>
          <a:prstGeom prst="rect">
            <a:avLst/>
          </a:prstGeom>
          <a:noFill/>
          <a:ln>
            <a:noFill/>
          </a:ln>
        </p:spPr>
        <p:txBody>
          <a:bodyPr spcFirstLastPara="1" wrap="square" lIns="91425" tIns="45700" rIns="91425" bIns="45700" anchor="ctr"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3" name="Google Shape;133;p17"/>
          <p:cNvSpPr txBox="1">
            <a:spLocks noGrp="1"/>
          </p:cNvSpPr>
          <p:nvPr>
            <p:ph type="body" idx="1"/>
          </p:nvPr>
        </p:nvSpPr>
        <p:spPr>
          <a:xfrm rot="5400000">
            <a:off x="4083938" y="-1203580"/>
            <a:ext cx="4024125" cy="10820401"/>
          </a:xfrm>
          <a:prstGeom prst="rect">
            <a:avLst/>
          </a:prstGeom>
          <a:noFill/>
          <a:ln>
            <a:noFill/>
          </a:ln>
        </p:spPr>
        <p:txBody>
          <a:bodyPr spcFirstLastPara="1" wrap="square" lIns="91425" tIns="45700" rIns="91425" bIns="45700" anchor="t" anchorCtr="0"/>
          <a:lstStyle>
            <a:lvl1pPr marL="457206" marR="0" lvl="0" indent="-368305"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11" marR="0" lvl="1" indent="-355605"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17" marR="0" lvl="2" indent="-34290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23" marR="0" lvl="3"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29" marR="0" lvl="4"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34" marR="0" lvl="5"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40" marR="0" lvl="6"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46" marR="0" lvl="7"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51" marR="0" lvl="8"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34" name="Google Shape;134;p17"/>
          <p:cNvSpPr txBox="1">
            <a:spLocks noGrp="1"/>
          </p:cNvSpPr>
          <p:nvPr>
            <p:ph type="dt" idx="10"/>
          </p:nvPr>
        </p:nvSpPr>
        <p:spPr>
          <a:xfrm>
            <a:off x="8595361" y="6356351"/>
            <a:ext cx="29108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5" name="Google Shape;135;p17"/>
          <p:cNvSpPr txBox="1">
            <a:spLocks noGrp="1"/>
          </p:cNvSpPr>
          <p:nvPr>
            <p:ph type="ftr" idx="11"/>
          </p:nvPr>
        </p:nvSpPr>
        <p:spPr>
          <a:xfrm>
            <a:off x="685801" y="6355846"/>
            <a:ext cx="7772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36" name="Google Shape;136;p17"/>
          <p:cNvSpPr txBox="1">
            <a:spLocks noGrp="1"/>
          </p:cNvSpPr>
          <p:nvPr>
            <p:ph type="sldNum" idx="12"/>
          </p:nvPr>
        </p:nvSpPr>
        <p:spPr>
          <a:xfrm>
            <a:off x="8763000" y="38100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lt1"/>
                </a:solidFill>
                <a:latin typeface="Century Gothic"/>
                <a:ea typeface="Century Gothic"/>
                <a:cs typeface="Century Gothic"/>
                <a:sym typeface="Century Gothic"/>
              </a:defRPr>
            </a:lvl1pPr>
            <a:lvl2pPr marL="0" marR="0" lvl="1" indent="0" algn="r" rtl="0">
              <a:spcBef>
                <a:spcPts val="0"/>
              </a:spcBef>
              <a:buNone/>
              <a:defRPr sz="1050">
                <a:solidFill>
                  <a:schemeClr val="lt1"/>
                </a:solidFill>
                <a:latin typeface="Century Gothic"/>
                <a:ea typeface="Century Gothic"/>
                <a:cs typeface="Century Gothic"/>
                <a:sym typeface="Century Gothic"/>
              </a:defRPr>
            </a:lvl2pPr>
            <a:lvl3pPr marL="0" marR="0" lvl="2" indent="0" algn="r" rtl="0">
              <a:spcBef>
                <a:spcPts val="0"/>
              </a:spcBef>
              <a:buNone/>
              <a:defRPr sz="1050">
                <a:solidFill>
                  <a:schemeClr val="lt1"/>
                </a:solidFill>
                <a:latin typeface="Century Gothic"/>
                <a:ea typeface="Century Gothic"/>
                <a:cs typeface="Century Gothic"/>
                <a:sym typeface="Century Gothic"/>
              </a:defRPr>
            </a:lvl3pPr>
            <a:lvl4pPr marL="0" marR="0" lvl="3" indent="0" algn="r" rtl="0">
              <a:spcBef>
                <a:spcPts val="0"/>
              </a:spcBef>
              <a:buNone/>
              <a:defRPr sz="1050">
                <a:solidFill>
                  <a:schemeClr val="lt1"/>
                </a:solidFill>
                <a:latin typeface="Century Gothic"/>
                <a:ea typeface="Century Gothic"/>
                <a:cs typeface="Century Gothic"/>
                <a:sym typeface="Century Gothic"/>
              </a:defRPr>
            </a:lvl4pPr>
            <a:lvl5pPr marL="0" marR="0" lvl="4" indent="0" algn="r" rtl="0">
              <a:spcBef>
                <a:spcPts val="0"/>
              </a:spcBef>
              <a:buNone/>
              <a:defRPr sz="1050">
                <a:solidFill>
                  <a:schemeClr val="lt1"/>
                </a:solidFill>
                <a:latin typeface="Century Gothic"/>
                <a:ea typeface="Century Gothic"/>
                <a:cs typeface="Century Gothic"/>
                <a:sym typeface="Century Gothic"/>
              </a:defRPr>
            </a:lvl5pPr>
            <a:lvl6pPr marL="0" marR="0" lvl="5" indent="0" algn="r" rtl="0">
              <a:spcBef>
                <a:spcPts val="0"/>
              </a:spcBef>
              <a:buNone/>
              <a:defRPr sz="1050">
                <a:solidFill>
                  <a:schemeClr val="lt1"/>
                </a:solidFill>
                <a:latin typeface="Century Gothic"/>
                <a:ea typeface="Century Gothic"/>
                <a:cs typeface="Century Gothic"/>
                <a:sym typeface="Century Gothic"/>
              </a:defRPr>
            </a:lvl6pPr>
            <a:lvl7pPr marL="0" marR="0" lvl="6" indent="0" algn="r" rtl="0">
              <a:spcBef>
                <a:spcPts val="0"/>
              </a:spcBef>
              <a:buNone/>
              <a:defRPr sz="1050">
                <a:solidFill>
                  <a:schemeClr val="lt1"/>
                </a:solidFill>
                <a:latin typeface="Century Gothic"/>
                <a:ea typeface="Century Gothic"/>
                <a:cs typeface="Century Gothic"/>
                <a:sym typeface="Century Gothic"/>
              </a:defRPr>
            </a:lvl7pPr>
            <a:lvl8pPr marL="0" marR="0" lvl="7" indent="0" algn="r" rtl="0">
              <a:spcBef>
                <a:spcPts val="0"/>
              </a:spcBef>
              <a:buNone/>
              <a:defRPr sz="1050">
                <a:solidFill>
                  <a:schemeClr val="lt1"/>
                </a:solidFill>
                <a:latin typeface="Century Gothic"/>
                <a:ea typeface="Century Gothic"/>
                <a:cs typeface="Century Gothic"/>
                <a:sym typeface="Century Gothic"/>
              </a:defRPr>
            </a:lvl8pPr>
            <a:lvl9pPr marL="0" marR="0" lvl="8" indent="0" algn="r" rtl="0">
              <a:spcBef>
                <a:spcPts val="0"/>
              </a:spcBef>
              <a:buNone/>
              <a:defRPr sz="105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37"/>
        <p:cNvGrpSpPr/>
        <p:nvPr/>
      </p:nvGrpSpPr>
      <p:grpSpPr>
        <a:xfrm>
          <a:off x="0" y="0"/>
          <a:ext cx="0" cy="0"/>
          <a:chOff x="0" y="0"/>
          <a:chExt cx="0" cy="0"/>
        </a:xfrm>
      </p:grpSpPr>
      <p:pic>
        <p:nvPicPr>
          <p:cNvPr id="138" name="Google Shape;138;p18" descr="C0-HD-BTM.png"/>
          <p:cNvPicPr preferRelativeResize="0"/>
          <p:nvPr/>
        </p:nvPicPr>
        <p:blipFill rotWithShape="1">
          <a:blip r:embed="rId2">
            <a:alphaModFix/>
          </a:blip>
          <a:srcRect/>
          <a:stretch/>
        </p:blipFill>
        <p:spPr>
          <a:xfrm>
            <a:off x="1" y="4375150"/>
            <a:ext cx="12192000" cy="2482850"/>
          </a:xfrm>
          <a:prstGeom prst="rect">
            <a:avLst/>
          </a:prstGeom>
          <a:noFill/>
          <a:ln>
            <a:noFill/>
          </a:ln>
        </p:spPr>
      </p:pic>
      <p:sp>
        <p:nvSpPr>
          <p:cNvPr id="139" name="Google Shape;139;p18"/>
          <p:cNvSpPr txBox="1">
            <a:spLocks noGrp="1"/>
          </p:cNvSpPr>
          <p:nvPr>
            <p:ph type="title"/>
          </p:nvPr>
        </p:nvSpPr>
        <p:spPr>
          <a:xfrm rot="5400000">
            <a:off x="8525935" y="1667933"/>
            <a:ext cx="3903133" cy="20574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8"/>
          <p:cNvSpPr txBox="1">
            <a:spLocks noGrp="1"/>
          </p:cNvSpPr>
          <p:nvPr>
            <p:ph type="body" idx="1"/>
          </p:nvPr>
        </p:nvSpPr>
        <p:spPr>
          <a:xfrm rot="5400000">
            <a:off x="3175001" y="-1405466"/>
            <a:ext cx="3903133" cy="8204201"/>
          </a:xfrm>
          <a:prstGeom prst="rect">
            <a:avLst/>
          </a:prstGeom>
          <a:noFill/>
          <a:ln>
            <a:noFill/>
          </a:ln>
        </p:spPr>
        <p:txBody>
          <a:bodyPr spcFirstLastPara="1" wrap="square" lIns="91425" tIns="45700" rIns="91425" bIns="45700" anchor="t" anchorCtr="0"/>
          <a:lstStyle>
            <a:lvl1pPr marL="457206" marR="0" lvl="0" indent="-368305"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11" marR="0" lvl="1" indent="-355605"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17" marR="0" lvl="2" indent="-34290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23" marR="0" lvl="3"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29" marR="0" lvl="4"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34" marR="0" lvl="5"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40" marR="0" lvl="6"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46" marR="0" lvl="7"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51" marR="0" lvl="8"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41" name="Google Shape;141;p18"/>
          <p:cNvSpPr txBox="1">
            <a:spLocks noGrp="1"/>
          </p:cNvSpPr>
          <p:nvPr>
            <p:ph type="dt" idx="10"/>
          </p:nvPr>
        </p:nvSpPr>
        <p:spPr>
          <a:xfrm>
            <a:off x="7814454" y="379942"/>
            <a:ext cx="29108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2" name="Google Shape;142;p18"/>
          <p:cNvSpPr txBox="1">
            <a:spLocks noGrp="1"/>
          </p:cNvSpPr>
          <p:nvPr>
            <p:ph type="ftr" idx="11"/>
          </p:nvPr>
        </p:nvSpPr>
        <p:spPr>
          <a:xfrm>
            <a:off x="685801" y="381001"/>
            <a:ext cx="699149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3" name="Google Shape;143;p18"/>
          <p:cNvSpPr txBox="1">
            <a:spLocks noGrp="1"/>
          </p:cNvSpPr>
          <p:nvPr>
            <p:ph type="sldNum" idx="12"/>
          </p:nvPr>
        </p:nvSpPr>
        <p:spPr>
          <a:xfrm>
            <a:off x="10862452" y="381001"/>
            <a:ext cx="64374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lt1"/>
                </a:solidFill>
                <a:latin typeface="Century Gothic"/>
                <a:ea typeface="Century Gothic"/>
                <a:cs typeface="Century Gothic"/>
                <a:sym typeface="Century Gothic"/>
              </a:defRPr>
            </a:lvl1pPr>
            <a:lvl2pPr marL="0" marR="0" lvl="1" indent="0" algn="r" rtl="0">
              <a:spcBef>
                <a:spcPts val="0"/>
              </a:spcBef>
              <a:buNone/>
              <a:defRPr sz="1050">
                <a:solidFill>
                  <a:schemeClr val="lt1"/>
                </a:solidFill>
                <a:latin typeface="Century Gothic"/>
                <a:ea typeface="Century Gothic"/>
                <a:cs typeface="Century Gothic"/>
                <a:sym typeface="Century Gothic"/>
              </a:defRPr>
            </a:lvl2pPr>
            <a:lvl3pPr marL="0" marR="0" lvl="2" indent="0" algn="r" rtl="0">
              <a:spcBef>
                <a:spcPts val="0"/>
              </a:spcBef>
              <a:buNone/>
              <a:defRPr sz="1050">
                <a:solidFill>
                  <a:schemeClr val="lt1"/>
                </a:solidFill>
                <a:latin typeface="Century Gothic"/>
                <a:ea typeface="Century Gothic"/>
                <a:cs typeface="Century Gothic"/>
                <a:sym typeface="Century Gothic"/>
              </a:defRPr>
            </a:lvl3pPr>
            <a:lvl4pPr marL="0" marR="0" lvl="3" indent="0" algn="r" rtl="0">
              <a:spcBef>
                <a:spcPts val="0"/>
              </a:spcBef>
              <a:buNone/>
              <a:defRPr sz="1050">
                <a:solidFill>
                  <a:schemeClr val="lt1"/>
                </a:solidFill>
                <a:latin typeface="Century Gothic"/>
                <a:ea typeface="Century Gothic"/>
                <a:cs typeface="Century Gothic"/>
                <a:sym typeface="Century Gothic"/>
              </a:defRPr>
            </a:lvl4pPr>
            <a:lvl5pPr marL="0" marR="0" lvl="4" indent="0" algn="r" rtl="0">
              <a:spcBef>
                <a:spcPts val="0"/>
              </a:spcBef>
              <a:buNone/>
              <a:defRPr sz="1050">
                <a:solidFill>
                  <a:schemeClr val="lt1"/>
                </a:solidFill>
                <a:latin typeface="Century Gothic"/>
                <a:ea typeface="Century Gothic"/>
                <a:cs typeface="Century Gothic"/>
                <a:sym typeface="Century Gothic"/>
              </a:defRPr>
            </a:lvl5pPr>
            <a:lvl6pPr marL="0" marR="0" lvl="5" indent="0" algn="r" rtl="0">
              <a:spcBef>
                <a:spcPts val="0"/>
              </a:spcBef>
              <a:buNone/>
              <a:defRPr sz="1050">
                <a:solidFill>
                  <a:schemeClr val="lt1"/>
                </a:solidFill>
                <a:latin typeface="Century Gothic"/>
                <a:ea typeface="Century Gothic"/>
                <a:cs typeface="Century Gothic"/>
                <a:sym typeface="Century Gothic"/>
              </a:defRPr>
            </a:lvl6pPr>
            <a:lvl7pPr marL="0" marR="0" lvl="6" indent="0" algn="r" rtl="0">
              <a:spcBef>
                <a:spcPts val="0"/>
              </a:spcBef>
              <a:buNone/>
              <a:defRPr sz="1050">
                <a:solidFill>
                  <a:schemeClr val="lt1"/>
                </a:solidFill>
                <a:latin typeface="Century Gothic"/>
                <a:ea typeface="Century Gothic"/>
                <a:cs typeface="Century Gothic"/>
                <a:sym typeface="Century Gothic"/>
              </a:defRPr>
            </a:lvl7pPr>
            <a:lvl8pPr marL="0" marR="0" lvl="7" indent="0" algn="r" rtl="0">
              <a:spcBef>
                <a:spcPts val="0"/>
              </a:spcBef>
              <a:buNone/>
              <a:defRPr sz="1050">
                <a:solidFill>
                  <a:schemeClr val="lt1"/>
                </a:solidFill>
                <a:latin typeface="Century Gothic"/>
                <a:ea typeface="Century Gothic"/>
                <a:cs typeface="Century Gothic"/>
                <a:sym typeface="Century Gothic"/>
              </a:defRPr>
            </a:lvl8pPr>
            <a:lvl9pPr marL="0" marR="0" lvl="8" indent="0" algn="r" rtl="0">
              <a:spcBef>
                <a:spcPts val="0"/>
              </a:spcBef>
              <a:buNone/>
              <a:defRPr sz="105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193F98-C2A7-4E3B-8B90-D4E573D96175}"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98857-C615-4976-AD38-432116C9178F}" type="slidenum">
              <a:rPr lang="en-US" smtClean="0"/>
              <a:t>‹#›</a:t>
            </a:fld>
            <a:endParaRPr lang="en-US"/>
          </a:p>
        </p:txBody>
      </p:sp>
    </p:spTree>
    <p:extLst>
      <p:ext uri="{BB962C8B-B14F-4D97-AF65-F5344CB8AC3E}">
        <p14:creationId xmlns:p14="http://schemas.microsoft.com/office/powerpoint/2010/main" val="3571089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93F98-C2A7-4E3B-8B90-D4E573D96175}"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98857-C615-4976-AD38-432116C9178F}" type="slidenum">
              <a:rPr lang="en-US" smtClean="0"/>
              <a:t>‹#›</a:t>
            </a:fld>
            <a:endParaRPr lang="en-US"/>
          </a:p>
        </p:txBody>
      </p:sp>
    </p:spTree>
    <p:extLst>
      <p:ext uri="{BB962C8B-B14F-4D97-AF65-F5344CB8AC3E}">
        <p14:creationId xmlns:p14="http://schemas.microsoft.com/office/powerpoint/2010/main" val="279247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2895601" y="764373"/>
            <a:ext cx="8610599" cy="1293028"/>
          </a:xfrm>
          <a:prstGeom prst="rect">
            <a:avLst/>
          </a:prstGeom>
          <a:noFill/>
          <a:ln>
            <a:noFill/>
          </a:ln>
        </p:spPr>
        <p:txBody>
          <a:bodyPr spcFirstLastPara="1" wrap="square" lIns="91425" tIns="45700" rIns="91425" bIns="45700" anchor="ctr"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3"/>
          <p:cNvSpPr txBox="1">
            <a:spLocks noGrp="1"/>
          </p:cNvSpPr>
          <p:nvPr>
            <p:ph type="body" idx="1"/>
          </p:nvPr>
        </p:nvSpPr>
        <p:spPr>
          <a:xfrm>
            <a:off x="685800" y="2194561"/>
            <a:ext cx="10820401" cy="4024125"/>
          </a:xfrm>
          <a:prstGeom prst="rect">
            <a:avLst/>
          </a:prstGeom>
          <a:noFill/>
          <a:ln>
            <a:noFill/>
          </a:ln>
        </p:spPr>
        <p:txBody>
          <a:bodyPr spcFirstLastPara="1" wrap="square" lIns="91425" tIns="45700" rIns="91425" bIns="45700" anchor="t" anchorCtr="0"/>
          <a:lstStyle>
            <a:lvl1pPr marL="457206" marR="0" lvl="0" indent="-368305"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11" marR="0" lvl="1" indent="-355605"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17" marR="0" lvl="2" indent="-34290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23" marR="0" lvl="3"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29" marR="0" lvl="4"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34" marR="0" lvl="5"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40" marR="0" lvl="6"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46" marR="0" lvl="7"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51" marR="0" lvl="8"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26" name="Google Shape;26;p3"/>
          <p:cNvSpPr txBox="1">
            <a:spLocks noGrp="1"/>
          </p:cNvSpPr>
          <p:nvPr>
            <p:ph type="dt" idx="10"/>
          </p:nvPr>
        </p:nvSpPr>
        <p:spPr>
          <a:xfrm>
            <a:off x="8595361" y="6356351"/>
            <a:ext cx="29108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7" name="Google Shape;27;p3"/>
          <p:cNvSpPr txBox="1">
            <a:spLocks noGrp="1"/>
          </p:cNvSpPr>
          <p:nvPr>
            <p:ph type="ftr" idx="11"/>
          </p:nvPr>
        </p:nvSpPr>
        <p:spPr>
          <a:xfrm>
            <a:off x="685801" y="6355846"/>
            <a:ext cx="7772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8" name="Google Shape;28;p3"/>
          <p:cNvSpPr txBox="1">
            <a:spLocks noGrp="1"/>
          </p:cNvSpPr>
          <p:nvPr>
            <p:ph type="sldNum" idx="12"/>
          </p:nvPr>
        </p:nvSpPr>
        <p:spPr>
          <a:xfrm>
            <a:off x="8763000" y="38100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193F98-C2A7-4E3B-8B90-D4E573D96175}"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98857-C615-4976-AD38-432116C9178F}" type="slidenum">
              <a:rPr lang="en-US" smtClean="0"/>
              <a:t>‹#›</a:t>
            </a:fld>
            <a:endParaRPr lang="en-US"/>
          </a:p>
        </p:txBody>
      </p:sp>
    </p:spTree>
    <p:extLst>
      <p:ext uri="{BB962C8B-B14F-4D97-AF65-F5344CB8AC3E}">
        <p14:creationId xmlns:p14="http://schemas.microsoft.com/office/powerpoint/2010/main" val="636463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193F98-C2A7-4E3B-8B90-D4E573D96175}"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98857-C615-4976-AD38-432116C9178F}" type="slidenum">
              <a:rPr lang="en-US" smtClean="0"/>
              <a:t>‹#›</a:t>
            </a:fld>
            <a:endParaRPr lang="en-US"/>
          </a:p>
        </p:txBody>
      </p:sp>
    </p:spTree>
    <p:extLst>
      <p:ext uri="{BB962C8B-B14F-4D97-AF65-F5344CB8AC3E}">
        <p14:creationId xmlns:p14="http://schemas.microsoft.com/office/powerpoint/2010/main" val="3449670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193F98-C2A7-4E3B-8B90-D4E573D96175}" type="datetimeFigureOut">
              <a:rPr lang="en-US" smtClean="0"/>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F98857-C615-4976-AD38-432116C9178F}" type="slidenum">
              <a:rPr lang="en-US" smtClean="0"/>
              <a:t>‹#›</a:t>
            </a:fld>
            <a:endParaRPr lang="en-US"/>
          </a:p>
        </p:txBody>
      </p:sp>
    </p:spTree>
    <p:extLst>
      <p:ext uri="{BB962C8B-B14F-4D97-AF65-F5344CB8AC3E}">
        <p14:creationId xmlns:p14="http://schemas.microsoft.com/office/powerpoint/2010/main" val="29983428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193F98-C2A7-4E3B-8B90-D4E573D96175}" type="datetimeFigureOut">
              <a:rPr lang="en-US" smtClean="0"/>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F98857-C615-4976-AD38-432116C9178F}" type="slidenum">
              <a:rPr lang="en-US" smtClean="0"/>
              <a:t>‹#›</a:t>
            </a:fld>
            <a:endParaRPr lang="en-US"/>
          </a:p>
        </p:txBody>
      </p:sp>
    </p:spTree>
    <p:extLst>
      <p:ext uri="{BB962C8B-B14F-4D97-AF65-F5344CB8AC3E}">
        <p14:creationId xmlns:p14="http://schemas.microsoft.com/office/powerpoint/2010/main" val="2422025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93F98-C2A7-4E3B-8B90-D4E573D96175}" type="datetimeFigureOut">
              <a:rPr lang="en-US" smtClean="0"/>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F98857-C615-4976-AD38-432116C9178F}" type="slidenum">
              <a:rPr lang="en-US" smtClean="0"/>
              <a:t>‹#›</a:t>
            </a:fld>
            <a:endParaRPr lang="en-US"/>
          </a:p>
        </p:txBody>
      </p:sp>
    </p:spTree>
    <p:extLst>
      <p:ext uri="{BB962C8B-B14F-4D97-AF65-F5344CB8AC3E}">
        <p14:creationId xmlns:p14="http://schemas.microsoft.com/office/powerpoint/2010/main" val="3595691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193F98-C2A7-4E3B-8B90-D4E573D96175}"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98857-C615-4976-AD38-432116C9178F}" type="slidenum">
              <a:rPr lang="en-US" smtClean="0"/>
              <a:t>‹#›</a:t>
            </a:fld>
            <a:endParaRPr lang="en-US"/>
          </a:p>
        </p:txBody>
      </p:sp>
    </p:spTree>
    <p:extLst>
      <p:ext uri="{BB962C8B-B14F-4D97-AF65-F5344CB8AC3E}">
        <p14:creationId xmlns:p14="http://schemas.microsoft.com/office/powerpoint/2010/main" val="4214110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193F98-C2A7-4E3B-8B90-D4E573D96175}"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F98857-C615-4976-AD38-432116C9178F}" type="slidenum">
              <a:rPr lang="en-US" smtClean="0"/>
              <a:t>‹#›</a:t>
            </a:fld>
            <a:endParaRPr lang="en-US"/>
          </a:p>
        </p:txBody>
      </p:sp>
    </p:spTree>
    <p:extLst>
      <p:ext uri="{BB962C8B-B14F-4D97-AF65-F5344CB8AC3E}">
        <p14:creationId xmlns:p14="http://schemas.microsoft.com/office/powerpoint/2010/main" val="16570682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93F98-C2A7-4E3B-8B90-D4E573D96175}"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98857-C615-4976-AD38-432116C9178F}" type="slidenum">
              <a:rPr lang="en-US" smtClean="0"/>
              <a:t>‹#›</a:t>
            </a:fld>
            <a:endParaRPr lang="en-US"/>
          </a:p>
        </p:txBody>
      </p:sp>
    </p:spTree>
    <p:extLst>
      <p:ext uri="{BB962C8B-B14F-4D97-AF65-F5344CB8AC3E}">
        <p14:creationId xmlns:p14="http://schemas.microsoft.com/office/powerpoint/2010/main" val="931779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193F98-C2A7-4E3B-8B90-D4E573D96175}"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F98857-C615-4976-AD38-432116C9178F}" type="slidenum">
              <a:rPr lang="en-US" smtClean="0"/>
              <a:t>‹#›</a:t>
            </a:fld>
            <a:endParaRPr lang="en-US"/>
          </a:p>
        </p:txBody>
      </p:sp>
    </p:spTree>
    <p:extLst>
      <p:ext uri="{BB962C8B-B14F-4D97-AF65-F5344CB8AC3E}">
        <p14:creationId xmlns:p14="http://schemas.microsoft.com/office/powerpoint/2010/main" val="19669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9"/>
        <p:cNvGrpSpPr/>
        <p:nvPr/>
      </p:nvGrpSpPr>
      <p:grpSpPr>
        <a:xfrm>
          <a:off x="0" y="0"/>
          <a:ext cx="0" cy="0"/>
          <a:chOff x="0" y="0"/>
          <a:chExt cx="0" cy="0"/>
        </a:xfrm>
      </p:grpSpPr>
      <p:pic>
        <p:nvPicPr>
          <p:cNvPr id="30" name="Google Shape;30;p4" descr="C0-HD-BTM.png"/>
          <p:cNvPicPr preferRelativeResize="0"/>
          <p:nvPr/>
        </p:nvPicPr>
        <p:blipFill rotWithShape="1">
          <a:blip r:embed="rId2">
            <a:alphaModFix/>
          </a:blip>
          <a:srcRect/>
          <a:stretch/>
        </p:blipFill>
        <p:spPr>
          <a:xfrm>
            <a:off x="1" y="4375150"/>
            <a:ext cx="12192000" cy="2482850"/>
          </a:xfrm>
          <a:prstGeom prst="rect">
            <a:avLst/>
          </a:prstGeom>
          <a:noFill/>
          <a:ln>
            <a:noFill/>
          </a:ln>
        </p:spPr>
      </p:pic>
      <p:sp>
        <p:nvSpPr>
          <p:cNvPr id="31" name="Google Shape;31;p4"/>
          <p:cNvSpPr txBox="1">
            <a:spLocks noGrp="1"/>
          </p:cNvSpPr>
          <p:nvPr>
            <p:ph type="title"/>
          </p:nvPr>
        </p:nvSpPr>
        <p:spPr>
          <a:xfrm>
            <a:off x="685801" y="753534"/>
            <a:ext cx="10820399" cy="2801935"/>
          </a:xfrm>
          <a:prstGeom prst="rect">
            <a:avLst/>
          </a:prstGeom>
          <a:noFill/>
          <a:ln>
            <a:noFill/>
          </a:ln>
        </p:spPr>
        <p:txBody>
          <a:bodyPr spcFirstLastPara="1" wrap="square" lIns="91425" tIns="45700" rIns="91425" bIns="45700" anchor="b"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4"/>
          <p:cNvSpPr txBox="1">
            <a:spLocks noGrp="1"/>
          </p:cNvSpPr>
          <p:nvPr>
            <p:ph type="body" idx="1"/>
          </p:nvPr>
        </p:nvSpPr>
        <p:spPr>
          <a:xfrm>
            <a:off x="1024469" y="3641726"/>
            <a:ext cx="10490199" cy="955675"/>
          </a:xfrm>
          <a:prstGeom prst="rect">
            <a:avLst/>
          </a:prstGeom>
          <a:noFill/>
          <a:ln>
            <a:noFill/>
          </a:ln>
        </p:spPr>
        <p:txBody>
          <a:bodyPr spcFirstLastPara="1" wrap="square" lIns="91425" tIns="45700" rIns="91425" bIns="45700" anchor="t" anchorCtr="0"/>
          <a:lstStyle>
            <a:lvl1pPr marL="457206" marR="0" lvl="0" indent="-228603" algn="r" rtl="0">
              <a:lnSpc>
                <a:spcPct val="90000"/>
              </a:lnSpc>
              <a:spcBef>
                <a:spcPts val="1000"/>
              </a:spcBef>
              <a:spcAft>
                <a:spcPts val="0"/>
              </a:spcAft>
              <a:buClr>
                <a:schemeClr val="lt1"/>
              </a:buClr>
              <a:buSzPts val="2200"/>
              <a:buFont typeface="Arial"/>
              <a:buNone/>
              <a:defRPr sz="22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33" name="Google Shape;33;p4"/>
          <p:cNvSpPr txBox="1">
            <a:spLocks noGrp="1"/>
          </p:cNvSpPr>
          <p:nvPr>
            <p:ph type="dt" idx="10"/>
          </p:nvPr>
        </p:nvSpPr>
        <p:spPr>
          <a:xfrm>
            <a:off x="7814454" y="381001"/>
            <a:ext cx="29108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4" name="Google Shape;34;p4"/>
          <p:cNvSpPr txBox="1">
            <a:spLocks noGrp="1"/>
          </p:cNvSpPr>
          <p:nvPr>
            <p:ph type="ftr" idx="11"/>
          </p:nvPr>
        </p:nvSpPr>
        <p:spPr>
          <a:xfrm>
            <a:off x="685801" y="381002"/>
            <a:ext cx="6991491" cy="36406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35" name="Google Shape;35;p4"/>
          <p:cNvSpPr txBox="1">
            <a:spLocks noGrp="1"/>
          </p:cNvSpPr>
          <p:nvPr>
            <p:ph type="sldNum" idx="12"/>
          </p:nvPr>
        </p:nvSpPr>
        <p:spPr>
          <a:xfrm>
            <a:off x="10862452" y="381001"/>
            <a:ext cx="64374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lt1"/>
                </a:solidFill>
                <a:latin typeface="Century Gothic"/>
                <a:ea typeface="Century Gothic"/>
                <a:cs typeface="Century Gothic"/>
                <a:sym typeface="Century Gothic"/>
              </a:defRPr>
            </a:lvl1pPr>
            <a:lvl2pPr marL="0" marR="0" lvl="1" indent="0" algn="r" rtl="0">
              <a:spcBef>
                <a:spcPts val="0"/>
              </a:spcBef>
              <a:buNone/>
              <a:defRPr sz="1050">
                <a:solidFill>
                  <a:schemeClr val="lt1"/>
                </a:solidFill>
                <a:latin typeface="Century Gothic"/>
                <a:ea typeface="Century Gothic"/>
                <a:cs typeface="Century Gothic"/>
                <a:sym typeface="Century Gothic"/>
              </a:defRPr>
            </a:lvl2pPr>
            <a:lvl3pPr marL="0" marR="0" lvl="2" indent="0" algn="r" rtl="0">
              <a:spcBef>
                <a:spcPts val="0"/>
              </a:spcBef>
              <a:buNone/>
              <a:defRPr sz="1050">
                <a:solidFill>
                  <a:schemeClr val="lt1"/>
                </a:solidFill>
                <a:latin typeface="Century Gothic"/>
                <a:ea typeface="Century Gothic"/>
                <a:cs typeface="Century Gothic"/>
                <a:sym typeface="Century Gothic"/>
              </a:defRPr>
            </a:lvl3pPr>
            <a:lvl4pPr marL="0" marR="0" lvl="3" indent="0" algn="r" rtl="0">
              <a:spcBef>
                <a:spcPts val="0"/>
              </a:spcBef>
              <a:buNone/>
              <a:defRPr sz="1050">
                <a:solidFill>
                  <a:schemeClr val="lt1"/>
                </a:solidFill>
                <a:latin typeface="Century Gothic"/>
                <a:ea typeface="Century Gothic"/>
                <a:cs typeface="Century Gothic"/>
                <a:sym typeface="Century Gothic"/>
              </a:defRPr>
            </a:lvl4pPr>
            <a:lvl5pPr marL="0" marR="0" lvl="4" indent="0" algn="r" rtl="0">
              <a:spcBef>
                <a:spcPts val="0"/>
              </a:spcBef>
              <a:buNone/>
              <a:defRPr sz="1050">
                <a:solidFill>
                  <a:schemeClr val="lt1"/>
                </a:solidFill>
                <a:latin typeface="Century Gothic"/>
                <a:ea typeface="Century Gothic"/>
                <a:cs typeface="Century Gothic"/>
                <a:sym typeface="Century Gothic"/>
              </a:defRPr>
            </a:lvl5pPr>
            <a:lvl6pPr marL="0" marR="0" lvl="5" indent="0" algn="r" rtl="0">
              <a:spcBef>
                <a:spcPts val="0"/>
              </a:spcBef>
              <a:buNone/>
              <a:defRPr sz="1050">
                <a:solidFill>
                  <a:schemeClr val="lt1"/>
                </a:solidFill>
                <a:latin typeface="Century Gothic"/>
                <a:ea typeface="Century Gothic"/>
                <a:cs typeface="Century Gothic"/>
                <a:sym typeface="Century Gothic"/>
              </a:defRPr>
            </a:lvl6pPr>
            <a:lvl7pPr marL="0" marR="0" lvl="6" indent="0" algn="r" rtl="0">
              <a:spcBef>
                <a:spcPts val="0"/>
              </a:spcBef>
              <a:buNone/>
              <a:defRPr sz="1050">
                <a:solidFill>
                  <a:schemeClr val="lt1"/>
                </a:solidFill>
                <a:latin typeface="Century Gothic"/>
                <a:ea typeface="Century Gothic"/>
                <a:cs typeface="Century Gothic"/>
                <a:sym typeface="Century Gothic"/>
              </a:defRPr>
            </a:lvl7pPr>
            <a:lvl8pPr marL="0" marR="0" lvl="7" indent="0" algn="r" rtl="0">
              <a:spcBef>
                <a:spcPts val="0"/>
              </a:spcBef>
              <a:buNone/>
              <a:defRPr sz="1050">
                <a:solidFill>
                  <a:schemeClr val="lt1"/>
                </a:solidFill>
                <a:latin typeface="Century Gothic"/>
                <a:ea typeface="Century Gothic"/>
                <a:cs typeface="Century Gothic"/>
                <a:sym typeface="Century Gothic"/>
              </a:defRPr>
            </a:lvl8pPr>
            <a:lvl9pPr marL="0" marR="0" lvl="8" indent="0" algn="r" rtl="0">
              <a:spcBef>
                <a:spcPts val="0"/>
              </a:spcBef>
              <a:buNone/>
              <a:defRPr sz="105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2895601" y="764373"/>
            <a:ext cx="8610599" cy="1293028"/>
          </a:xfrm>
          <a:prstGeom prst="rect">
            <a:avLst/>
          </a:prstGeom>
          <a:noFill/>
          <a:ln>
            <a:noFill/>
          </a:ln>
        </p:spPr>
        <p:txBody>
          <a:bodyPr spcFirstLastPara="1" wrap="square" lIns="91425" tIns="45700" rIns="91425" bIns="45700" anchor="ctr"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5"/>
          <p:cNvSpPr txBox="1">
            <a:spLocks noGrp="1"/>
          </p:cNvSpPr>
          <p:nvPr>
            <p:ph type="body" idx="1"/>
          </p:nvPr>
        </p:nvSpPr>
        <p:spPr>
          <a:xfrm>
            <a:off x="685801" y="2194559"/>
            <a:ext cx="5334000" cy="4024125"/>
          </a:xfrm>
          <a:prstGeom prst="rect">
            <a:avLst/>
          </a:prstGeom>
          <a:noFill/>
          <a:ln>
            <a:noFill/>
          </a:ln>
        </p:spPr>
        <p:txBody>
          <a:bodyPr spcFirstLastPara="1" wrap="square" lIns="91425" tIns="45700" rIns="91425" bIns="45700" anchor="t" anchorCtr="0"/>
          <a:lstStyle>
            <a:lvl1pPr marL="457206" marR="0" lvl="0" indent="-368305"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11" marR="0" lvl="1" indent="-355605"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17" marR="0" lvl="2" indent="-34290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23" marR="0" lvl="3"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29" marR="0" lvl="4"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34" marR="0" lvl="5"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40" marR="0" lvl="6"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46" marR="0" lvl="7"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51" marR="0" lvl="8"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39" name="Google Shape;39;p5"/>
          <p:cNvSpPr txBox="1">
            <a:spLocks noGrp="1"/>
          </p:cNvSpPr>
          <p:nvPr>
            <p:ph type="body" idx="2"/>
          </p:nvPr>
        </p:nvSpPr>
        <p:spPr>
          <a:xfrm>
            <a:off x="6172199" y="2194559"/>
            <a:ext cx="5334000" cy="4024125"/>
          </a:xfrm>
          <a:prstGeom prst="rect">
            <a:avLst/>
          </a:prstGeom>
          <a:noFill/>
          <a:ln>
            <a:noFill/>
          </a:ln>
        </p:spPr>
        <p:txBody>
          <a:bodyPr spcFirstLastPara="1" wrap="square" lIns="91425" tIns="45700" rIns="91425" bIns="45700" anchor="t" anchorCtr="0"/>
          <a:lstStyle>
            <a:lvl1pPr marL="457206" marR="0" lvl="0" indent="-368305"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11" marR="0" lvl="1" indent="-355605"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17" marR="0" lvl="2" indent="-34290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23" marR="0" lvl="3"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29" marR="0" lvl="4"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34" marR="0" lvl="5"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40" marR="0" lvl="6"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46" marR="0" lvl="7"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51" marR="0" lvl="8"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40" name="Google Shape;40;p5"/>
          <p:cNvSpPr txBox="1">
            <a:spLocks noGrp="1"/>
          </p:cNvSpPr>
          <p:nvPr>
            <p:ph type="dt" idx="10"/>
          </p:nvPr>
        </p:nvSpPr>
        <p:spPr>
          <a:xfrm>
            <a:off x="8595361" y="6356351"/>
            <a:ext cx="29108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1" name="Google Shape;41;p5"/>
          <p:cNvSpPr txBox="1">
            <a:spLocks noGrp="1"/>
          </p:cNvSpPr>
          <p:nvPr>
            <p:ph type="ftr" idx="11"/>
          </p:nvPr>
        </p:nvSpPr>
        <p:spPr>
          <a:xfrm>
            <a:off x="685801" y="6355846"/>
            <a:ext cx="7772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42" name="Google Shape;42;p5"/>
          <p:cNvSpPr txBox="1">
            <a:spLocks noGrp="1"/>
          </p:cNvSpPr>
          <p:nvPr>
            <p:ph type="sldNum" idx="12"/>
          </p:nvPr>
        </p:nvSpPr>
        <p:spPr>
          <a:xfrm>
            <a:off x="8763000" y="38100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lt1"/>
                </a:solidFill>
                <a:latin typeface="Century Gothic"/>
                <a:ea typeface="Century Gothic"/>
                <a:cs typeface="Century Gothic"/>
                <a:sym typeface="Century Gothic"/>
              </a:defRPr>
            </a:lvl1pPr>
            <a:lvl2pPr marL="0" marR="0" lvl="1" indent="0" algn="r" rtl="0">
              <a:spcBef>
                <a:spcPts val="0"/>
              </a:spcBef>
              <a:buNone/>
              <a:defRPr sz="1050">
                <a:solidFill>
                  <a:schemeClr val="lt1"/>
                </a:solidFill>
                <a:latin typeface="Century Gothic"/>
                <a:ea typeface="Century Gothic"/>
                <a:cs typeface="Century Gothic"/>
                <a:sym typeface="Century Gothic"/>
              </a:defRPr>
            </a:lvl2pPr>
            <a:lvl3pPr marL="0" marR="0" lvl="2" indent="0" algn="r" rtl="0">
              <a:spcBef>
                <a:spcPts val="0"/>
              </a:spcBef>
              <a:buNone/>
              <a:defRPr sz="1050">
                <a:solidFill>
                  <a:schemeClr val="lt1"/>
                </a:solidFill>
                <a:latin typeface="Century Gothic"/>
                <a:ea typeface="Century Gothic"/>
                <a:cs typeface="Century Gothic"/>
                <a:sym typeface="Century Gothic"/>
              </a:defRPr>
            </a:lvl3pPr>
            <a:lvl4pPr marL="0" marR="0" lvl="3" indent="0" algn="r" rtl="0">
              <a:spcBef>
                <a:spcPts val="0"/>
              </a:spcBef>
              <a:buNone/>
              <a:defRPr sz="1050">
                <a:solidFill>
                  <a:schemeClr val="lt1"/>
                </a:solidFill>
                <a:latin typeface="Century Gothic"/>
                <a:ea typeface="Century Gothic"/>
                <a:cs typeface="Century Gothic"/>
                <a:sym typeface="Century Gothic"/>
              </a:defRPr>
            </a:lvl4pPr>
            <a:lvl5pPr marL="0" marR="0" lvl="4" indent="0" algn="r" rtl="0">
              <a:spcBef>
                <a:spcPts val="0"/>
              </a:spcBef>
              <a:buNone/>
              <a:defRPr sz="1050">
                <a:solidFill>
                  <a:schemeClr val="lt1"/>
                </a:solidFill>
                <a:latin typeface="Century Gothic"/>
                <a:ea typeface="Century Gothic"/>
                <a:cs typeface="Century Gothic"/>
                <a:sym typeface="Century Gothic"/>
              </a:defRPr>
            </a:lvl5pPr>
            <a:lvl6pPr marL="0" marR="0" lvl="5" indent="0" algn="r" rtl="0">
              <a:spcBef>
                <a:spcPts val="0"/>
              </a:spcBef>
              <a:buNone/>
              <a:defRPr sz="1050">
                <a:solidFill>
                  <a:schemeClr val="lt1"/>
                </a:solidFill>
                <a:latin typeface="Century Gothic"/>
                <a:ea typeface="Century Gothic"/>
                <a:cs typeface="Century Gothic"/>
                <a:sym typeface="Century Gothic"/>
              </a:defRPr>
            </a:lvl6pPr>
            <a:lvl7pPr marL="0" marR="0" lvl="6" indent="0" algn="r" rtl="0">
              <a:spcBef>
                <a:spcPts val="0"/>
              </a:spcBef>
              <a:buNone/>
              <a:defRPr sz="1050">
                <a:solidFill>
                  <a:schemeClr val="lt1"/>
                </a:solidFill>
                <a:latin typeface="Century Gothic"/>
                <a:ea typeface="Century Gothic"/>
                <a:cs typeface="Century Gothic"/>
                <a:sym typeface="Century Gothic"/>
              </a:defRPr>
            </a:lvl7pPr>
            <a:lvl8pPr marL="0" marR="0" lvl="7" indent="0" algn="r" rtl="0">
              <a:spcBef>
                <a:spcPts val="0"/>
              </a:spcBef>
              <a:buNone/>
              <a:defRPr sz="1050">
                <a:solidFill>
                  <a:schemeClr val="lt1"/>
                </a:solidFill>
                <a:latin typeface="Century Gothic"/>
                <a:ea typeface="Century Gothic"/>
                <a:cs typeface="Century Gothic"/>
                <a:sym typeface="Century Gothic"/>
              </a:defRPr>
            </a:lvl8pPr>
            <a:lvl9pPr marL="0" marR="0" lvl="8" indent="0" algn="r" rtl="0">
              <a:spcBef>
                <a:spcPts val="0"/>
              </a:spcBef>
              <a:buNone/>
              <a:defRPr sz="105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2895601" y="762000"/>
            <a:ext cx="8610599" cy="1295400"/>
          </a:xfrm>
          <a:prstGeom prst="rect">
            <a:avLst/>
          </a:prstGeom>
          <a:noFill/>
          <a:ln>
            <a:noFill/>
          </a:ln>
        </p:spPr>
        <p:txBody>
          <a:bodyPr spcFirstLastPara="1" wrap="square" lIns="91425" tIns="45700" rIns="91425" bIns="45700" anchor="ctr"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 name="Google Shape;45;p6"/>
          <p:cNvSpPr txBox="1">
            <a:spLocks noGrp="1"/>
          </p:cNvSpPr>
          <p:nvPr>
            <p:ph type="body" idx="1"/>
          </p:nvPr>
        </p:nvSpPr>
        <p:spPr>
          <a:xfrm>
            <a:off x="914411" y="2183802"/>
            <a:ext cx="5079991" cy="823912"/>
          </a:xfrm>
          <a:prstGeom prst="rect">
            <a:avLst/>
          </a:prstGeom>
          <a:noFill/>
          <a:ln>
            <a:noFill/>
          </a:ln>
        </p:spPr>
        <p:txBody>
          <a:bodyPr spcFirstLastPara="1" wrap="square" lIns="91425" tIns="45700" rIns="91425" bIns="45700" anchor="b" anchorCtr="0"/>
          <a:lstStyle>
            <a:lvl1pPr marL="457206" marR="0" lvl="0" indent="-228603"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46" name="Google Shape;46;p6"/>
          <p:cNvSpPr txBox="1">
            <a:spLocks noGrp="1"/>
          </p:cNvSpPr>
          <p:nvPr>
            <p:ph type="body" idx="2"/>
          </p:nvPr>
        </p:nvSpPr>
        <p:spPr>
          <a:xfrm>
            <a:off x="685800" y="3132667"/>
            <a:ext cx="5311776" cy="3086019"/>
          </a:xfrm>
          <a:prstGeom prst="rect">
            <a:avLst/>
          </a:prstGeom>
          <a:noFill/>
          <a:ln>
            <a:noFill/>
          </a:ln>
        </p:spPr>
        <p:txBody>
          <a:bodyPr spcFirstLastPara="1" wrap="square" lIns="91425" tIns="45700" rIns="91425" bIns="45700" anchor="t" anchorCtr="0"/>
          <a:lstStyle>
            <a:lvl1pPr marL="457206" marR="0" lvl="0" indent="-368305"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11" marR="0" lvl="1" indent="-355605"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17" marR="0" lvl="2" indent="-34290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23" marR="0" lvl="3"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29" marR="0" lvl="4"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34" marR="0" lvl="5"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40" marR="0" lvl="6"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46" marR="0" lvl="7"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51" marR="0" lvl="8"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47" name="Google Shape;47;p6"/>
          <p:cNvSpPr txBox="1">
            <a:spLocks noGrp="1"/>
          </p:cNvSpPr>
          <p:nvPr>
            <p:ph type="body" idx="3"/>
          </p:nvPr>
        </p:nvSpPr>
        <p:spPr>
          <a:xfrm>
            <a:off x="6400800" y="2183802"/>
            <a:ext cx="5105400" cy="823912"/>
          </a:xfrm>
          <a:prstGeom prst="rect">
            <a:avLst/>
          </a:prstGeom>
          <a:noFill/>
          <a:ln>
            <a:noFill/>
          </a:ln>
        </p:spPr>
        <p:txBody>
          <a:bodyPr spcFirstLastPara="1" wrap="square" lIns="91425" tIns="45700" rIns="91425" bIns="45700" anchor="b" anchorCtr="0"/>
          <a:lstStyle>
            <a:lvl1pPr marL="457206" marR="0" lvl="0" indent="-228603"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2000"/>
              <a:buFont typeface="Arial"/>
              <a:buNone/>
              <a:defRPr sz="2000" b="1"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800"/>
              <a:buFont typeface="Arial"/>
              <a:buNone/>
              <a:defRPr sz="1800" b="1"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Century Gothic"/>
                <a:ea typeface="Century Gothic"/>
                <a:cs typeface="Century Gothic"/>
                <a:sym typeface="Century Gothic"/>
              </a:defRPr>
            </a:lvl9pPr>
          </a:lstStyle>
          <a:p>
            <a:endParaRPr/>
          </a:p>
        </p:txBody>
      </p:sp>
      <p:sp>
        <p:nvSpPr>
          <p:cNvPr id="48" name="Google Shape;48;p6"/>
          <p:cNvSpPr txBox="1">
            <a:spLocks noGrp="1"/>
          </p:cNvSpPr>
          <p:nvPr>
            <p:ph type="body" idx="4"/>
          </p:nvPr>
        </p:nvSpPr>
        <p:spPr>
          <a:xfrm>
            <a:off x="6172199" y="3132667"/>
            <a:ext cx="5334000" cy="3086019"/>
          </a:xfrm>
          <a:prstGeom prst="rect">
            <a:avLst/>
          </a:prstGeom>
          <a:noFill/>
          <a:ln>
            <a:noFill/>
          </a:ln>
        </p:spPr>
        <p:txBody>
          <a:bodyPr spcFirstLastPara="1" wrap="square" lIns="91425" tIns="45700" rIns="91425" bIns="45700" anchor="t" anchorCtr="0"/>
          <a:lstStyle>
            <a:lvl1pPr marL="457206" marR="0" lvl="0" indent="-368305"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11" marR="0" lvl="1" indent="-355605"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17" marR="0" lvl="2" indent="-34290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23" marR="0" lvl="3"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29" marR="0" lvl="4"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34" marR="0" lvl="5"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40" marR="0" lvl="6"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46" marR="0" lvl="7"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51" marR="0" lvl="8"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49" name="Google Shape;49;p6"/>
          <p:cNvSpPr txBox="1">
            <a:spLocks noGrp="1"/>
          </p:cNvSpPr>
          <p:nvPr>
            <p:ph type="dt" idx="10"/>
          </p:nvPr>
        </p:nvSpPr>
        <p:spPr>
          <a:xfrm>
            <a:off x="8595361" y="6356351"/>
            <a:ext cx="29108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0" name="Google Shape;50;p6"/>
          <p:cNvSpPr txBox="1">
            <a:spLocks noGrp="1"/>
          </p:cNvSpPr>
          <p:nvPr>
            <p:ph type="ftr" idx="11"/>
          </p:nvPr>
        </p:nvSpPr>
        <p:spPr>
          <a:xfrm>
            <a:off x="685801" y="6355846"/>
            <a:ext cx="7772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1" name="Google Shape;51;p6"/>
          <p:cNvSpPr txBox="1">
            <a:spLocks noGrp="1"/>
          </p:cNvSpPr>
          <p:nvPr>
            <p:ph type="sldNum" idx="12"/>
          </p:nvPr>
        </p:nvSpPr>
        <p:spPr>
          <a:xfrm>
            <a:off x="8763000" y="38100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lt1"/>
                </a:solidFill>
                <a:latin typeface="Century Gothic"/>
                <a:ea typeface="Century Gothic"/>
                <a:cs typeface="Century Gothic"/>
                <a:sym typeface="Century Gothic"/>
              </a:defRPr>
            </a:lvl1pPr>
            <a:lvl2pPr marL="0" marR="0" lvl="1" indent="0" algn="r" rtl="0">
              <a:spcBef>
                <a:spcPts val="0"/>
              </a:spcBef>
              <a:buNone/>
              <a:defRPr sz="1050">
                <a:solidFill>
                  <a:schemeClr val="lt1"/>
                </a:solidFill>
                <a:latin typeface="Century Gothic"/>
                <a:ea typeface="Century Gothic"/>
                <a:cs typeface="Century Gothic"/>
                <a:sym typeface="Century Gothic"/>
              </a:defRPr>
            </a:lvl2pPr>
            <a:lvl3pPr marL="0" marR="0" lvl="2" indent="0" algn="r" rtl="0">
              <a:spcBef>
                <a:spcPts val="0"/>
              </a:spcBef>
              <a:buNone/>
              <a:defRPr sz="1050">
                <a:solidFill>
                  <a:schemeClr val="lt1"/>
                </a:solidFill>
                <a:latin typeface="Century Gothic"/>
                <a:ea typeface="Century Gothic"/>
                <a:cs typeface="Century Gothic"/>
                <a:sym typeface="Century Gothic"/>
              </a:defRPr>
            </a:lvl3pPr>
            <a:lvl4pPr marL="0" marR="0" lvl="3" indent="0" algn="r" rtl="0">
              <a:spcBef>
                <a:spcPts val="0"/>
              </a:spcBef>
              <a:buNone/>
              <a:defRPr sz="1050">
                <a:solidFill>
                  <a:schemeClr val="lt1"/>
                </a:solidFill>
                <a:latin typeface="Century Gothic"/>
                <a:ea typeface="Century Gothic"/>
                <a:cs typeface="Century Gothic"/>
                <a:sym typeface="Century Gothic"/>
              </a:defRPr>
            </a:lvl4pPr>
            <a:lvl5pPr marL="0" marR="0" lvl="4" indent="0" algn="r" rtl="0">
              <a:spcBef>
                <a:spcPts val="0"/>
              </a:spcBef>
              <a:buNone/>
              <a:defRPr sz="1050">
                <a:solidFill>
                  <a:schemeClr val="lt1"/>
                </a:solidFill>
                <a:latin typeface="Century Gothic"/>
                <a:ea typeface="Century Gothic"/>
                <a:cs typeface="Century Gothic"/>
                <a:sym typeface="Century Gothic"/>
              </a:defRPr>
            </a:lvl5pPr>
            <a:lvl6pPr marL="0" marR="0" lvl="5" indent="0" algn="r" rtl="0">
              <a:spcBef>
                <a:spcPts val="0"/>
              </a:spcBef>
              <a:buNone/>
              <a:defRPr sz="1050">
                <a:solidFill>
                  <a:schemeClr val="lt1"/>
                </a:solidFill>
                <a:latin typeface="Century Gothic"/>
                <a:ea typeface="Century Gothic"/>
                <a:cs typeface="Century Gothic"/>
                <a:sym typeface="Century Gothic"/>
              </a:defRPr>
            </a:lvl6pPr>
            <a:lvl7pPr marL="0" marR="0" lvl="6" indent="0" algn="r" rtl="0">
              <a:spcBef>
                <a:spcPts val="0"/>
              </a:spcBef>
              <a:buNone/>
              <a:defRPr sz="1050">
                <a:solidFill>
                  <a:schemeClr val="lt1"/>
                </a:solidFill>
                <a:latin typeface="Century Gothic"/>
                <a:ea typeface="Century Gothic"/>
                <a:cs typeface="Century Gothic"/>
                <a:sym typeface="Century Gothic"/>
              </a:defRPr>
            </a:lvl7pPr>
            <a:lvl8pPr marL="0" marR="0" lvl="7" indent="0" algn="r" rtl="0">
              <a:spcBef>
                <a:spcPts val="0"/>
              </a:spcBef>
              <a:buNone/>
              <a:defRPr sz="1050">
                <a:solidFill>
                  <a:schemeClr val="lt1"/>
                </a:solidFill>
                <a:latin typeface="Century Gothic"/>
                <a:ea typeface="Century Gothic"/>
                <a:cs typeface="Century Gothic"/>
                <a:sym typeface="Century Gothic"/>
              </a:defRPr>
            </a:lvl8pPr>
            <a:lvl9pPr marL="0" marR="0" lvl="8" indent="0" algn="r" rtl="0">
              <a:spcBef>
                <a:spcPts val="0"/>
              </a:spcBef>
              <a:buNone/>
              <a:defRPr sz="105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2895601" y="764373"/>
            <a:ext cx="8610599" cy="1293028"/>
          </a:xfrm>
          <a:prstGeom prst="rect">
            <a:avLst/>
          </a:prstGeom>
          <a:noFill/>
          <a:ln>
            <a:noFill/>
          </a:ln>
        </p:spPr>
        <p:txBody>
          <a:bodyPr spcFirstLastPara="1" wrap="square" lIns="91425" tIns="45700" rIns="91425" bIns="45700" anchor="ctr"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 name="Google Shape;54;p7"/>
          <p:cNvSpPr txBox="1">
            <a:spLocks noGrp="1"/>
          </p:cNvSpPr>
          <p:nvPr>
            <p:ph type="dt" idx="10"/>
          </p:nvPr>
        </p:nvSpPr>
        <p:spPr>
          <a:xfrm>
            <a:off x="8595361" y="6356351"/>
            <a:ext cx="29108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5" name="Google Shape;55;p7"/>
          <p:cNvSpPr txBox="1">
            <a:spLocks noGrp="1"/>
          </p:cNvSpPr>
          <p:nvPr>
            <p:ph type="ftr" idx="11"/>
          </p:nvPr>
        </p:nvSpPr>
        <p:spPr>
          <a:xfrm>
            <a:off x="685801" y="6355846"/>
            <a:ext cx="7772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6" name="Google Shape;56;p7"/>
          <p:cNvSpPr txBox="1">
            <a:spLocks noGrp="1"/>
          </p:cNvSpPr>
          <p:nvPr>
            <p:ph type="sldNum" idx="12"/>
          </p:nvPr>
        </p:nvSpPr>
        <p:spPr>
          <a:xfrm>
            <a:off x="8763000" y="38100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lt1"/>
                </a:solidFill>
                <a:latin typeface="Century Gothic"/>
                <a:ea typeface="Century Gothic"/>
                <a:cs typeface="Century Gothic"/>
                <a:sym typeface="Century Gothic"/>
              </a:defRPr>
            </a:lvl1pPr>
            <a:lvl2pPr marL="0" marR="0" lvl="1" indent="0" algn="r" rtl="0">
              <a:spcBef>
                <a:spcPts val="0"/>
              </a:spcBef>
              <a:buNone/>
              <a:defRPr sz="1050">
                <a:solidFill>
                  <a:schemeClr val="lt1"/>
                </a:solidFill>
                <a:latin typeface="Century Gothic"/>
                <a:ea typeface="Century Gothic"/>
                <a:cs typeface="Century Gothic"/>
                <a:sym typeface="Century Gothic"/>
              </a:defRPr>
            </a:lvl2pPr>
            <a:lvl3pPr marL="0" marR="0" lvl="2" indent="0" algn="r" rtl="0">
              <a:spcBef>
                <a:spcPts val="0"/>
              </a:spcBef>
              <a:buNone/>
              <a:defRPr sz="1050">
                <a:solidFill>
                  <a:schemeClr val="lt1"/>
                </a:solidFill>
                <a:latin typeface="Century Gothic"/>
                <a:ea typeface="Century Gothic"/>
                <a:cs typeface="Century Gothic"/>
                <a:sym typeface="Century Gothic"/>
              </a:defRPr>
            </a:lvl3pPr>
            <a:lvl4pPr marL="0" marR="0" lvl="3" indent="0" algn="r" rtl="0">
              <a:spcBef>
                <a:spcPts val="0"/>
              </a:spcBef>
              <a:buNone/>
              <a:defRPr sz="1050">
                <a:solidFill>
                  <a:schemeClr val="lt1"/>
                </a:solidFill>
                <a:latin typeface="Century Gothic"/>
                <a:ea typeface="Century Gothic"/>
                <a:cs typeface="Century Gothic"/>
                <a:sym typeface="Century Gothic"/>
              </a:defRPr>
            </a:lvl4pPr>
            <a:lvl5pPr marL="0" marR="0" lvl="4" indent="0" algn="r" rtl="0">
              <a:spcBef>
                <a:spcPts val="0"/>
              </a:spcBef>
              <a:buNone/>
              <a:defRPr sz="1050">
                <a:solidFill>
                  <a:schemeClr val="lt1"/>
                </a:solidFill>
                <a:latin typeface="Century Gothic"/>
                <a:ea typeface="Century Gothic"/>
                <a:cs typeface="Century Gothic"/>
                <a:sym typeface="Century Gothic"/>
              </a:defRPr>
            </a:lvl5pPr>
            <a:lvl6pPr marL="0" marR="0" lvl="5" indent="0" algn="r" rtl="0">
              <a:spcBef>
                <a:spcPts val="0"/>
              </a:spcBef>
              <a:buNone/>
              <a:defRPr sz="1050">
                <a:solidFill>
                  <a:schemeClr val="lt1"/>
                </a:solidFill>
                <a:latin typeface="Century Gothic"/>
                <a:ea typeface="Century Gothic"/>
                <a:cs typeface="Century Gothic"/>
                <a:sym typeface="Century Gothic"/>
              </a:defRPr>
            </a:lvl6pPr>
            <a:lvl7pPr marL="0" marR="0" lvl="6" indent="0" algn="r" rtl="0">
              <a:spcBef>
                <a:spcPts val="0"/>
              </a:spcBef>
              <a:buNone/>
              <a:defRPr sz="1050">
                <a:solidFill>
                  <a:schemeClr val="lt1"/>
                </a:solidFill>
                <a:latin typeface="Century Gothic"/>
                <a:ea typeface="Century Gothic"/>
                <a:cs typeface="Century Gothic"/>
                <a:sym typeface="Century Gothic"/>
              </a:defRPr>
            </a:lvl7pPr>
            <a:lvl8pPr marL="0" marR="0" lvl="7" indent="0" algn="r" rtl="0">
              <a:spcBef>
                <a:spcPts val="0"/>
              </a:spcBef>
              <a:buNone/>
              <a:defRPr sz="1050">
                <a:solidFill>
                  <a:schemeClr val="lt1"/>
                </a:solidFill>
                <a:latin typeface="Century Gothic"/>
                <a:ea typeface="Century Gothic"/>
                <a:cs typeface="Century Gothic"/>
                <a:sym typeface="Century Gothic"/>
              </a:defRPr>
            </a:lvl8pPr>
            <a:lvl9pPr marL="0" marR="0" lvl="8" indent="0" algn="r" rtl="0">
              <a:spcBef>
                <a:spcPts val="0"/>
              </a:spcBef>
              <a:buNone/>
              <a:defRPr sz="105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8595361" y="6356351"/>
            <a:ext cx="29108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59" name="Google Shape;59;p8"/>
          <p:cNvSpPr txBox="1">
            <a:spLocks noGrp="1"/>
          </p:cNvSpPr>
          <p:nvPr>
            <p:ph type="ftr" idx="11"/>
          </p:nvPr>
        </p:nvSpPr>
        <p:spPr>
          <a:xfrm>
            <a:off x="685801" y="6355846"/>
            <a:ext cx="7772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0" name="Google Shape;60;p8"/>
          <p:cNvSpPr txBox="1">
            <a:spLocks noGrp="1"/>
          </p:cNvSpPr>
          <p:nvPr>
            <p:ph type="sldNum" idx="12"/>
          </p:nvPr>
        </p:nvSpPr>
        <p:spPr>
          <a:xfrm>
            <a:off x="8763000" y="38100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lt1"/>
                </a:solidFill>
                <a:latin typeface="Century Gothic"/>
                <a:ea typeface="Century Gothic"/>
                <a:cs typeface="Century Gothic"/>
                <a:sym typeface="Century Gothic"/>
              </a:defRPr>
            </a:lvl1pPr>
            <a:lvl2pPr marL="0" marR="0" lvl="1" indent="0" algn="r" rtl="0">
              <a:spcBef>
                <a:spcPts val="0"/>
              </a:spcBef>
              <a:buNone/>
              <a:defRPr sz="1050">
                <a:solidFill>
                  <a:schemeClr val="lt1"/>
                </a:solidFill>
                <a:latin typeface="Century Gothic"/>
                <a:ea typeface="Century Gothic"/>
                <a:cs typeface="Century Gothic"/>
                <a:sym typeface="Century Gothic"/>
              </a:defRPr>
            </a:lvl2pPr>
            <a:lvl3pPr marL="0" marR="0" lvl="2" indent="0" algn="r" rtl="0">
              <a:spcBef>
                <a:spcPts val="0"/>
              </a:spcBef>
              <a:buNone/>
              <a:defRPr sz="1050">
                <a:solidFill>
                  <a:schemeClr val="lt1"/>
                </a:solidFill>
                <a:latin typeface="Century Gothic"/>
                <a:ea typeface="Century Gothic"/>
                <a:cs typeface="Century Gothic"/>
                <a:sym typeface="Century Gothic"/>
              </a:defRPr>
            </a:lvl3pPr>
            <a:lvl4pPr marL="0" marR="0" lvl="3" indent="0" algn="r" rtl="0">
              <a:spcBef>
                <a:spcPts val="0"/>
              </a:spcBef>
              <a:buNone/>
              <a:defRPr sz="1050">
                <a:solidFill>
                  <a:schemeClr val="lt1"/>
                </a:solidFill>
                <a:latin typeface="Century Gothic"/>
                <a:ea typeface="Century Gothic"/>
                <a:cs typeface="Century Gothic"/>
                <a:sym typeface="Century Gothic"/>
              </a:defRPr>
            </a:lvl4pPr>
            <a:lvl5pPr marL="0" marR="0" lvl="4" indent="0" algn="r" rtl="0">
              <a:spcBef>
                <a:spcPts val="0"/>
              </a:spcBef>
              <a:buNone/>
              <a:defRPr sz="1050">
                <a:solidFill>
                  <a:schemeClr val="lt1"/>
                </a:solidFill>
                <a:latin typeface="Century Gothic"/>
                <a:ea typeface="Century Gothic"/>
                <a:cs typeface="Century Gothic"/>
                <a:sym typeface="Century Gothic"/>
              </a:defRPr>
            </a:lvl5pPr>
            <a:lvl6pPr marL="0" marR="0" lvl="5" indent="0" algn="r" rtl="0">
              <a:spcBef>
                <a:spcPts val="0"/>
              </a:spcBef>
              <a:buNone/>
              <a:defRPr sz="1050">
                <a:solidFill>
                  <a:schemeClr val="lt1"/>
                </a:solidFill>
                <a:latin typeface="Century Gothic"/>
                <a:ea typeface="Century Gothic"/>
                <a:cs typeface="Century Gothic"/>
                <a:sym typeface="Century Gothic"/>
              </a:defRPr>
            </a:lvl6pPr>
            <a:lvl7pPr marL="0" marR="0" lvl="6" indent="0" algn="r" rtl="0">
              <a:spcBef>
                <a:spcPts val="0"/>
              </a:spcBef>
              <a:buNone/>
              <a:defRPr sz="1050">
                <a:solidFill>
                  <a:schemeClr val="lt1"/>
                </a:solidFill>
                <a:latin typeface="Century Gothic"/>
                <a:ea typeface="Century Gothic"/>
                <a:cs typeface="Century Gothic"/>
                <a:sym typeface="Century Gothic"/>
              </a:defRPr>
            </a:lvl7pPr>
            <a:lvl8pPr marL="0" marR="0" lvl="7" indent="0" algn="r" rtl="0">
              <a:spcBef>
                <a:spcPts val="0"/>
              </a:spcBef>
              <a:buNone/>
              <a:defRPr sz="1050">
                <a:solidFill>
                  <a:schemeClr val="lt1"/>
                </a:solidFill>
                <a:latin typeface="Century Gothic"/>
                <a:ea typeface="Century Gothic"/>
                <a:cs typeface="Century Gothic"/>
                <a:sym typeface="Century Gothic"/>
              </a:defRPr>
            </a:lvl8pPr>
            <a:lvl9pPr marL="0" marR="0" lvl="8" indent="0" algn="r" rtl="0">
              <a:spcBef>
                <a:spcPts val="0"/>
              </a:spcBef>
              <a:buNone/>
              <a:defRPr sz="105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685800" y="1524000"/>
            <a:ext cx="4114800"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Google Shape;63;p9"/>
          <p:cNvSpPr txBox="1">
            <a:spLocks noGrp="1"/>
          </p:cNvSpPr>
          <p:nvPr>
            <p:ph type="body" idx="1"/>
          </p:nvPr>
        </p:nvSpPr>
        <p:spPr>
          <a:xfrm>
            <a:off x="4995581" y="746760"/>
            <a:ext cx="6510618" cy="5471925"/>
          </a:xfrm>
          <a:prstGeom prst="rect">
            <a:avLst/>
          </a:prstGeom>
          <a:noFill/>
          <a:ln>
            <a:noFill/>
          </a:ln>
        </p:spPr>
        <p:txBody>
          <a:bodyPr spcFirstLastPara="1" wrap="square" lIns="91425" tIns="45700" rIns="91425" bIns="45700" anchor="ctr" anchorCtr="0"/>
          <a:lstStyle>
            <a:lvl1pPr marL="457206" marR="0" lvl="0" indent="-368305"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11" marR="0" lvl="1" indent="-355605"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17" marR="0" lvl="2" indent="-34290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23" marR="0" lvl="3"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29" marR="0" lvl="4"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34" marR="0" lvl="5"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40" marR="0" lvl="6"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46" marR="0" lvl="7"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51" marR="0" lvl="8" indent="-330204"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64" name="Google Shape;64;p9"/>
          <p:cNvSpPr txBox="1">
            <a:spLocks noGrp="1"/>
          </p:cNvSpPr>
          <p:nvPr>
            <p:ph type="body" idx="2"/>
          </p:nvPr>
        </p:nvSpPr>
        <p:spPr>
          <a:xfrm>
            <a:off x="685800" y="3124200"/>
            <a:ext cx="4114800" cy="3094485"/>
          </a:xfrm>
          <a:prstGeom prst="rect">
            <a:avLst/>
          </a:prstGeom>
          <a:noFill/>
          <a:ln>
            <a:noFill/>
          </a:ln>
        </p:spPr>
        <p:txBody>
          <a:bodyPr spcFirstLastPara="1" wrap="square" lIns="91425" tIns="45700" rIns="91425" bIns="45700" anchor="t" anchorCtr="0"/>
          <a:lstStyle>
            <a:lvl1pPr marL="457206" marR="0" lvl="0" indent="-228603"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65" name="Google Shape;65;p9"/>
          <p:cNvSpPr txBox="1">
            <a:spLocks noGrp="1"/>
          </p:cNvSpPr>
          <p:nvPr>
            <p:ph type="dt" idx="10"/>
          </p:nvPr>
        </p:nvSpPr>
        <p:spPr>
          <a:xfrm>
            <a:off x="8595361" y="6356351"/>
            <a:ext cx="29108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6" name="Google Shape;66;p9"/>
          <p:cNvSpPr txBox="1">
            <a:spLocks noGrp="1"/>
          </p:cNvSpPr>
          <p:nvPr>
            <p:ph type="ftr" idx="11"/>
          </p:nvPr>
        </p:nvSpPr>
        <p:spPr>
          <a:xfrm>
            <a:off x="685801" y="6355846"/>
            <a:ext cx="7772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67" name="Google Shape;67;p9"/>
          <p:cNvSpPr txBox="1">
            <a:spLocks noGrp="1"/>
          </p:cNvSpPr>
          <p:nvPr>
            <p:ph type="sldNum" idx="12"/>
          </p:nvPr>
        </p:nvSpPr>
        <p:spPr>
          <a:xfrm>
            <a:off x="8763000" y="38100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lt1"/>
                </a:solidFill>
                <a:latin typeface="Century Gothic"/>
                <a:ea typeface="Century Gothic"/>
                <a:cs typeface="Century Gothic"/>
                <a:sym typeface="Century Gothic"/>
              </a:defRPr>
            </a:lvl1pPr>
            <a:lvl2pPr marL="0" marR="0" lvl="1" indent="0" algn="r" rtl="0">
              <a:spcBef>
                <a:spcPts val="0"/>
              </a:spcBef>
              <a:buNone/>
              <a:defRPr sz="1050">
                <a:solidFill>
                  <a:schemeClr val="lt1"/>
                </a:solidFill>
                <a:latin typeface="Century Gothic"/>
                <a:ea typeface="Century Gothic"/>
                <a:cs typeface="Century Gothic"/>
                <a:sym typeface="Century Gothic"/>
              </a:defRPr>
            </a:lvl2pPr>
            <a:lvl3pPr marL="0" marR="0" lvl="2" indent="0" algn="r" rtl="0">
              <a:spcBef>
                <a:spcPts val="0"/>
              </a:spcBef>
              <a:buNone/>
              <a:defRPr sz="1050">
                <a:solidFill>
                  <a:schemeClr val="lt1"/>
                </a:solidFill>
                <a:latin typeface="Century Gothic"/>
                <a:ea typeface="Century Gothic"/>
                <a:cs typeface="Century Gothic"/>
                <a:sym typeface="Century Gothic"/>
              </a:defRPr>
            </a:lvl3pPr>
            <a:lvl4pPr marL="0" marR="0" lvl="3" indent="0" algn="r" rtl="0">
              <a:spcBef>
                <a:spcPts val="0"/>
              </a:spcBef>
              <a:buNone/>
              <a:defRPr sz="1050">
                <a:solidFill>
                  <a:schemeClr val="lt1"/>
                </a:solidFill>
                <a:latin typeface="Century Gothic"/>
                <a:ea typeface="Century Gothic"/>
                <a:cs typeface="Century Gothic"/>
                <a:sym typeface="Century Gothic"/>
              </a:defRPr>
            </a:lvl4pPr>
            <a:lvl5pPr marL="0" marR="0" lvl="4" indent="0" algn="r" rtl="0">
              <a:spcBef>
                <a:spcPts val="0"/>
              </a:spcBef>
              <a:buNone/>
              <a:defRPr sz="1050">
                <a:solidFill>
                  <a:schemeClr val="lt1"/>
                </a:solidFill>
                <a:latin typeface="Century Gothic"/>
                <a:ea typeface="Century Gothic"/>
                <a:cs typeface="Century Gothic"/>
                <a:sym typeface="Century Gothic"/>
              </a:defRPr>
            </a:lvl5pPr>
            <a:lvl6pPr marL="0" marR="0" lvl="5" indent="0" algn="r" rtl="0">
              <a:spcBef>
                <a:spcPts val="0"/>
              </a:spcBef>
              <a:buNone/>
              <a:defRPr sz="1050">
                <a:solidFill>
                  <a:schemeClr val="lt1"/>
                </a:solidFill>
                <a:latin typeface="Century Gothic"/>
                <a:ea typeface="Century Gothic"/>
                <a:cs typeface="Century Gothic"/>
                <a:sym typeface="Century Gothic"/>
              </a:defRPr>
            </a:lvl6pPr>
            <a:lvl7pPr marL="0" marR="0" lvl="6" indent="0" algn="r" rtl="0">
              <a:spcBef>
                <a:spcPts val="0"/>
              </a:spcBef>
              <a:buNone/>
              <a:defRPr sz="1050">
                <a:solidFill>
                  <a:schemeClr val="lt1"/>
                </a:solidFill>
                <a:latin typeface="Century Gothic"/>
                <a:ea typeface="Century Gothic"/>
                <a:cs typeface="Century Gothic"/>
                <a:sym typeface="Century Gothic"/>
              </a:defRPr>
            </a:lvl7pPr>
            <a:lvl8pPr marL="0" marR="0" lvl="7" indent="0" algn="r" rtl="0">
              <a:spcBef>
                <a:spcPts val="0"/>
              </a:spcBef>
              <a:buNone/>
              <a:defRPr sz="1050">
                <a:solidFill>
                  <a:schemeClr val="lt1"/>
                </a:solidFill>
                <a:latin typeface="Century Gothic"/>
                <a:ea typeface="Century Gothic"/>
                <a:cs typeface="Century Gothic"/>
                <a:sym typeface="Century Gothic"/>
              </a:defRPr>
            </a:lvl8pPr>
            <a:lvl9pPr marL="0" marR="0" lvl="8" indent="0" algn="r" rtl="0">
              <a:spcBef>
                <a:spcPts val="0"/>
              </a:spcBef>
              <a:buNone/>
              <a:defRPr sz="105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685801" y="1524000"/>
            <a:ext cx="6873240"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10"/>
          <p:cNvSpPr>
            <a:spLocks noGrp="1"/>
          </p:cNvSpPr>
          <p:nvPr>
            <p:ph type="pic" idx="2"/>
          </p:nvPr>
        </p:nvSpPr>
        <p:spPr>
          <a:xfrm>
            <a:off x="7861238" y="751242"/>
            <a:ext cx="3644961" cy="5467443"/>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entury Gothic"/>
                <a:ea typeface="Century Gothic"/>
                <a:cs typeface="Century Gothic"/>
                <a:sym typeface="Century Gothic"/>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entury Gothic"/>
                <a:ea typeface="Century Gothic"/>
                <a:cs typeface="Century Gothic"/>
                <a:sym typeface="Century Gothic"/>
              </a:defRPr>
            </a:lvl9pPr>
          </a:lstStyle>
          <a:p>
            <a:endParaRPr/>
          </a:p>
        </p:txBody>
      </p:sp>
      <p:sp>
        <p:nvSpPr>
          <p:cNvPr id="71" name="Google Shape;71;p10"/>
          <p:cNvSpPr txBox="1">
            <a:spLocks noGrp="1"/>
          </p:cNvSpPr>
          <p:nvPr>
            <p:ph type="body" idx="1"/>
          </p:nvPr>
        </p:nvSpPr>
        <p:spPr>
          <a:xfrm>
            <a:off x="685801" y="3124200"/>
            <a:ext cx="6873240" cy="3094485"/>
          </a:xfrm>
          <a:prstGeom prst="rect">
            <a:avLst/>
          </a:prstGeom>
          <a:noFill/>
          <a:ln>
            <a:noFill/>
          </a:ln>
        </p:spPr>
        <p:txBody>
          <a:bodyPr spcFirstLastPara="1" wrap="square" lIns="91425" tIns="45700" rIns="91425" bIns="45700" anchor="t" anchorCtr="0"/>
          <a:lstStyle>
            <a:lvl1pPr marL="457206" marR="0" lvl="0" indent="-228603"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11" marR="0" lvl="1" indent="-228603" algn="l" rtl="0">
              <a:lnSpc>
                <a:spcPct val="90000"/>
              </a:lnSpc>
              <a:spcBef>
                <a:spcPts val="500"/>
              </a:spcBef>
              <a:spcAft>
                <a:spcPts val="0"/>
              </a:spcAft>
              <a:buClr>
                <a:schemeClr val="lt1"/>
              </a:buClr>
              <a:buSzPts val="1400"/>
              <a:buFont typeface="Arial"/>
              <a:buNone/>
              <a:defRPr sz="1400" b="0" i="0" u="none" strike="noStrike" cap="none">
                <a:solidFill>
                  <a:schemeClr val="lt1"/>
                </a:solidFill>
                <a:latin typeface="Century Gothic"/>
                <a:ea typeface="Century Gothic"/>
                <a:cs typeface="Century Gothic"/>
                <a:sym typeface="Century Gothic"/>
              </a:defRPr>
            </a:lvl2pPr>
            <a:lvl3pPr marL="1371617" marR="0" lvl="2" indent="-228603" algn="l" rtl="0">
              <a:lnSpc>
                <a:spcPct val="90000"/>
              </a:lnSpc>
              <a:spcBef>
                <a:spcPts val="500"/>
              </a:spcBef>
              <a:spcAft>
                <a:spcPts val="0"/>
              </a:spcAft>
              <a:buClr>
                <a:schemeClr val="lt1"/>
              </a:buClr>
              <a:buSzPts val="1200"/>
              <a:buFont typeface="Arial"/>
              <a:buNone/>
              <a:defRPr sz="1200" b="0" i="0" u="none" strike="noStrike" cap="none">
                <a:solidFill>
                  <a:schemeClr val="lt1"/>
                </a:solidFill>
                <a:latin typeface="Century Gothic"/>
                <a:ea typeface="Century Gothic"/>
                <a:cs typeface="Century Gothic"/>
                <a:sym typeface="Century Gothic"/>
              </a:defRPr>
            </a:lvl3pPr>
            <a:lvl4pPr marL="1828823" marR="0" lvl="3"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4pPr>
            <a:lvl5pPr marL="2286029" marR="0" lvl="4"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5pPr>
            <a:lvl6pPr marL="2743234" marR="0" lvl="5"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6pPr>
            <a:lvl7pPr marL="3200440" marR="0" lvl="6"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7pPr>
            <a:lvl8pPr marL="3657646" marR="0" lvl="7"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8pPr>
            <a:lvl9pPr marL="4114851" marR="0" lvl="8" indent="-228603"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Century Gothic"/>
                <a:ea typeface="Century Gothic"/>
                <a:cs typeface="Century Gothic"/>
                <a:sym typeface="Century Gothic"/>
              </a:defRPr>
            </a:lvl9pPr>
          </a:lstStyle>
          <a:p>
            <a:endParaRPr/>
          </a:p>
        </p:txBody>
      </p:sp>
      <p:sp>
        <p:nvSpPr>
          <p:cNvPr id="72" name="Google Shape;72;p10"/>
          <p:cNvSpPr txBox="1">
            <a:spLocks noGrp="1"/>
          </p:cNvSpPr>
          <p:nvPr>
            <p:ph type="dt" idx="10"/>
          </p:nvPr>
        </p:nvSpPr>
        <p:spPr>
          <a:xfrm>
            <a:off x="8595361" y="6356351"/>
            <a:ext cx="29108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3" name="Google Shape;73;p10"/>
          <p:cNvSpPr txBox="1">
            <a:spLocks noGrp="1"/>
          </p:cNvSpPr>
          <p:nvPr>
            <p:ph type="ftr" idx="11"/>
          </p:nvPr>
        </p:nvSpPr>
        <p:spPr>
          <a:xfrm>
            <a:off x="685801" y="6355846"/>
            <a:ext cx="7772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74" name="Google Shape;74;p10"/>
          <p:cNvSpPr txBox="1">
            <a:spLocks noGrp="1"/>
          </p:cNvSpPr>
          <p:nvPr>
            <p:ph type="sldNum" idx="12"/>
          </p:nvPr>
        </p:nvSpPr>
        <p:spPr>
          <a:xfrm>
            <a:off x="8763000" y="38100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a:solidFill>
                  <a:schemeClr val="lt1"/>
                </a:solidFill>
                <a:latin typeface="Century Gothic"/>
                <a:ea typeface="Century Gothic"/>
                <a:cs typeface="Century Gothic"/>
                <a:sym typeface="Century Gothic"/>
              </a:defRPr>
            </a:lvl1pPr>
            <a:lvl2pPr marL="0" marR="0" lvl="1" indent="0" algn="r" rtl="0">
              <a:spcBef>
                <a:spcPts val="0"/>
              </a:spcBef>
              <a:buNone/>
              <a:defRPr sz="1050">
                <a:solidFill>
                  <a:schemeClr val="lt1"/>
                </a:solidFill>
                <a:latin typeface="Century Gothic"/>
                <a:ea typeface="Century Gothic"/>
                <a:cs typeface="Century Gothic"/>
                <a:sym typeface="Century Gothic"/>
              </a:defRPr>
            </a:lvl2pPr>
            <a:lvl3pPr marL="0" marR="0" lvl="2" indent="0" algn="r" rtl="0">
              <a:spcBef>
                <a:spcPts val="0"/>
              </a:spcBef>
              <a:buNone/>
              <a:defRPr sz="1050">
                <a:solidFill>
                  <a:schemeClr val="lt1"/>
                </a:solidFill>
                <a:latin typeface="Century Gothic"/>
                <a:ea typeface="Century Gothic"/>
                <a:cs typeface="Century Gothic"/>
                <a:sym typeface="Century Gothic"/>
              </a:defRPr>
            </a:lvl3pPr>
            <a:lvl4pPr marL="0" marR="0" lvl="3" indent="0" algn="r" rtl="0">
              <a:spcBef>
                <a:spcPts val="0"/>
              </a:spcBef>
              <a:buNone/>
              <a:defRPr sz="1050">
                <a:solidFill>
                  <a:schemeClr val="lt1"/>
                </a:solidFill>
                <a:latin typeface="Century Gothic"/>
                <a:ea typeface="Century Gothic"/>
                <a:cs typeface="Century Gothic"/>
                <a:sym typeface="Century Gothic"/>
              </a:defRPr>
            </a:lvl4pPr>
            <a:lvl5pPr marL="0" marR="0" lvl="4" indent="0" algn="r" rtl="0">
              <a:spcBef>
                <a:spcPts val="0"/>
              </a:spcBef>
              <a:buNone/>
              <a:defRPr sz="1050">
                <a:solidFill>
                  <a:schemeClr val="lt1"/>
                </a:solidFill>
                <a:latin typeface="Century Gothic"/>
                <a:ea typeface="Century Gothic"/>
                <a:cs typeface="Century Gothic"/>
                <a:sym typeface="Century Gothic"/>
              </a:defRPr>
            </a:lvl5pPr>
            <a:lvl6pPr marL="0" marR="0" lvl="5" indent="0" algn="r" rtl="0">
              <a:spcBef>
                <a:spcPts val="0"/>
              </a:spcBef>
              <a:buNone/>
              <a:defRPr sz="1050">
                <a:solidFill>
                  <a:schemeClr val="lt1"/>
                </a:solidFill>
                <a:latin typeface="Century Gothic"/>
                <a:ea typeface="Century Gothic"/>
                <a:cs typeface="Century Gothic"/>
                <a:sym typeface="Century Gothic"/>
              </a:defRPr>
            </a:lvl6pPr>
            <a:lvl7pPr marL="0" marR="0" lvl="6" indent="0" algn="r" rtl="0">
              <a:spcBef>
                <a:spcPts val="0"/>
              </a:spcBef>
              <a:buNone/>
              <a:defRPr sz="1050">
                <a:solidFill>
                  <a:schemeClr val="lt1"/>
                </a:solidFill>
                <a:latin typeface="Century Gothic"/>
                <a:ea typeface="Century Gothic"/>
                <a:cs typeface="Century Gothic"/>
                <a:sym typeface="Century Gothic"/>
              </a:defRPr>
            </a:lvl7pPr>
            <a:lvl8pPr marL="0" marR="0" lvl="7" indent="0" algn="r" rtl="0">
              <a:spcBef>
                <a:spcPts val="0"/>
              </a:spcBef>
              <a:buNone/>
              <a:defRPr sz="1050">
                <a:solidFill>
                  <a:schemeClr val="lt1"/>
                </a:solidFill>
                <a:latin typeface="Century Gothic"/>
                <a:ea typeface="Century Gothic"/>
                <a:cs typeface="Century Gothic"/>
                <a:sym typeface="Century Gothic"/>
              </a:defRPr>
            </a:lvl8pPr>
            <a:lvl9pPr marL="0" marR="0" lvl="8" indent="0" algn="r" rtl="0">
              <a:spcBef>
                <a:spcPts val="0"/>
              </a:spcBef>
              <a:buNone/>
              <a:defRPr sz="1050">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pic>
        <p:nvPicPr>
          <p:cNvPr id="10" name="Google Shape;10;p1" descr="C0-HD-TOP.png"/>
          <p:cNvPicPr preferRelativeResize="0"/>
          <p:nvPr/>
        </p:nvPicPr>
        <p:blipFill rotWithShape="1">
          <a:blip r:embed="rId19">
            <a:alphaModFix/>
          </a:blip>
          <a:srcRect/>
          <a:stretch/>
        </p:blipFill>
        <p:spPr>
          <a:xfrm>
            <a:off x="1" y="0"/>
            <a:ext cx="12192000" cy="1441450"/>
          </a:xfrm>
          <a:prstGeom prst="rect">
            <a:avLst/>
          </a:prstGeom>
          <a:noFill/>
          <a:ln>
            <a:noFill/>
          </a:ln>
        </p:spPr>
      </p:pic>
      <p:sp>
        <p:nvSpPr>
          <p:cNvPr id="11" name="Google Shape;11;p1"/>
          <p:cNvSpPr txBox="1">
            <a:spLocks noGrp="1"/>
          </p:cNvSpPr>
          <p:nvPr>
            <p:ph type="title"/>
          </p:nvPr>
        </p:nvSpPr>
        <p:spPr>
          <a:xfrm>
            <a:off x="2895601" y="764373"/>
            <a:ext cx="8610599" cy="1293028"/>
          </a:xfrm>
          <a:prstGeom prst="rect">
            <a:avLst/>
          </a:prstGeom>
          <a:noFill/>
          <a:ln>
            <a:noFill/>
          </a:ln>
        </p:spPr>
        <p:txBody>
          <a:bodyPr spcFirstLastPara="1" wrap="square" lIns="91425" tIns="45700" rIns="91425" bIns="45700" anchor="ctr" anchorCtr="0"/>
          <a:lstStyle>
            <a:lvl1pPr marR="0" lvl="0" algn="r" rtl="0">
              <a:lnSpc>
                <a:spcPct val="90000"/>
              </a:lnSpc>
              <a:spcBef>
                <a:spcPts val="0"/>
              </a:spcBef>
              <a:spcAft>
                <a:spcPts val="0"/>
              </a:spcAft>
              <a:buClr>
                <a:schemeClr val="lt1"/>
              </a:buClr>
              <a:buSzPts val="4000"/>
              <a:buFont typeface="Century Gothic"/>
              <a:buNone/>
              <a:defRPr sz="40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685800" y="2194561"/>
            <a:ext cx="10820401" cy="4024125"/>
          </a:xfrm>
          <a:prstGeom prst="rect">
            <a:avLst/>
          </a:prstGeom>
          <a:noFill/>
          <a:ln>
            <a:noFill/>
          </a:ln>
        </p:spPr>
        <p:txBody>
          <a:bodyPr spcFirstLastPara="1" wrap="square" lIns="91425" tIns="45700" rIns="91425" bIns="45700" anchor="t" anchorCtr="0"/>
          <a:lstStyle>
            <a:lvl1pPr marL="457200" marR="0" lvl="0" indent="-368300" algn="l" rtl="0">
              <a:lnSpc>
                <a:spcPct val="90000"/>
              </a:lnSpc>
              <a:spcBef>
                <a:spcPts val="1000"/>
              </a:spcBef>
              <a:spcAft>
                <a:spcPts val="0"/>
              </a:spcAft>
              <a:buClr>
                <a:schemeClr val="lt1"/>
              </a:buClr>
              <a:buSzPts val="2200"/>
              <a:buFont typeface="Arial"/>
              <a:buChar char="•"/>
              <a:defRPr sz="2200" b="0" i="0" u="none" strike="noStrike" cap="none">
                <a:solidFill>
                  <a:schemeClr val="lt1"/>
                </a:solidFill>
                <a:latin typeface="Century Gothic"/>
                <a:ea typeface="Century Gothic"/>
                <a:cs typeface="Century Gothic"/>
                <a:sym typeface="Century Gothic"/>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entury Gothic"/>
                <a:ea typeface="Century Gothic"/>
                <a:cs typeface="Century Gothic"/>
                <a:sym typeface="Century Gothic"/>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6pPr>
            <a:lvl7pPr marL="3200400" marR="0" lvl="6"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7pPr>
            <a:lvl8pPr marL="3657600" marR="0" lvl="7"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8pPr>
            <a:lvl9pPr marL="4114800" marR="0" lvl="8"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3" name="Google Shape;13;p1"/>
          <p:cNvSpPr txBox="1">
            <a:spLocks noGrp="1"/>
          </p:cNvSpPr>
          <p:nvPr>
            <p:ph type="dt" idx="10"/>
          </p:nvPr>
        </p:nvSpPr>
        <p:spPr>
          <a:xfrm>
            <a:off x="8595361" y="6356351"/>
            <a:ext cx="291083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05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4" name="Google Shape;14;p1"/>
          <p:cNvSpPr txBox="1">
            <a:spLocks noGrp="1"/>
          </p:cNvSpPr>
          <p:nvPr>
            <p:ph type="ftr" idx="11"/>
          </p:nvPr>
        </p:nvSpPr>
        <p:spPr>
          <a:xfrm>
            <a:off x="685801" y="6355846"/>
            <a:ext cx="7772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05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5" name="Google Shape;15;p1"/>
          <p:cNvSpPr txBox="1">
            <a:spLocks noGrp="1"/>
          </p:cNvSpPr>
          <p:nvPr>
            <p:ph type="sldNum" idx="12"/>
          </p:nvPr>
        </p:nvSpPr>
        <p:spPr>
          <a:xfrm>
            <a:off x="8763000" y="38100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chemeClr val="lt1"/>
                </a:solidFill>
                <a:latin typeface="Century Gothic"/>
                <a:ea typeface="Century Gothic"/>
                <a:cs typeface="Century Gothic"/>
                <a:sym typeface="Century Gothic"/>
              </a:defRPr>
            </a:lvl1pPr>
            <a:lvl2pPr marL="0" marR="0" lvl="1" indent="0" algn="r" rtl="0">
              <a:spcBef>
                <a:spcPts val="0"/>
              </a:spcBef>
              <a:buNone/>
              <a:defRPr sz="1050" b="0" i="0" u="none" strike="noStrike" cap="none">
                <a:solidFill>
                  <a:schemeClr val="lt1"/>
                </a:solidFill>
                <a:latin typeface="Century Gothic"/>
                <a:ea typeface="Century Gothic"/>
                <a:cs typeface="Century Gothic"/>
                <a:sym typeface="Century Gothic"/>
              </a:defRPr>
            </a:lvl2pPr>
            <a:lvl3pPr marL="0" marR="0" lvl="2" indent="0" algn="r" rtl="0">
              <a:spcBef>
                <a:spcPts val="0"/>
              </a:spcBef>
              <a:buNone/>
              <a:defRPr sz="1050" b="0" i="0" u="none" strike="noStrike" cap="none">
                <a:solidFill>
                  <a:schemeClr val="lt1"/>
                </a:solidFill>
                <a:latin typeface="Century Gothic"/>
                <a:ea typeface="Century Gothic"/>
                <a:cs typeface="Century Gothic"/>
                <a:sym typeface="Century Gothic"/>
              </a:defRPr>
            </a:lvl3pPr>
            <a:lvl4pPr marL="0" marR="0" lvl="3" indent="0" algn="r" rtl="0">
              <a:spcBef>
                <a:spcPts val="0"/>
              </a:spcBef>
              <a:buNone/>
              <a:defRPr sz="1050" b="0" i="0" u="none" strike="noStrike" cap="none">
                <a:solidFill>
                  <a:schemeClr val="lt1"/>
                </a:solidFill>
                <a:latin typeface="Century Gothic"/>
                <a:ea typeface="Century Gothic"/>
                <a:cs typeface="Century Gothic"/>
                <a:sym typeface="Century Gothic"/>
              </a:defRPr>
            </a:lvl4pPr>
            <a:lvl5pPr marL="0" marR="0" lvl="4" indent="0" algn="r" rtl="0">
              <a:spcBef>
                <a:spcPts val="0"/>
              </a:spcBef>
              <a:buNone/>
              <a:defRPr sz="1050" b="0" i="0" u="none" strike="noStrike" cap="none">
                <a:solidFill>
                  <a:schemeClr val="lt1"/>
                </a:solidFill>
                <a:latin typeface="Century Gothic"/>
                <a:ea typeface="Century Gothic"/>
                <a:cs typeface="Century Gothic"/>
                <a:sym typeface="Century Gothic"/>
              </a:defRPr>
            </a:lvl5pPr>
            <a:lvl6pPr marL="0" marR="0" lvl="5" indent="0" algn="r" rtl="0">
              <a:spcBef>
                <a:spcPts val="0"/>
              </a:spcBef>
              <a:buNone/>
              <a:defRPr sz="1050" b="0" i="0" u="none" strike="noStrike" cap="none">
                <a:solidFill>
                  <a:schemeClr val="lt1"/>
                </a:solidFill>
                <a:latin typeface="Century Gothic"/>
                <a:ea typeface="Century Gothic"/>
                <a:cs typeface="Century Gothic"/>
                <a:sym typeface="Century Gothic"/>
              </a:defRPr>
            </a:lvl6pPr>
            <a:lvl7pPr marL="0" marR="0" lvl="6" indent="0" algn="r" rtl="0">
              <a:spcBef>
                <a:spcPts val="0"/>
              </a:spcBef>
              <a:buNone/>
              <a:defRPr sz="1050" b="0" i="0" u="none" strike="noStrike" cap="none">
                <a:solidFill>
                  <a:schemeClr val="lt1"/>
                </a:solidFill>
                <a:latin typeface="Century Gothic"/>
                <a:ea typeface="Century Gothic"/>
                <a:cs typeface="Century Gothic"/>
                <a:sym typeface="Century Gothic"/>
              </a:defRPr>
            </a:lvl7pPr>
            <a:lvl8pPr marL="0" marR="0" lvl="7" indent="0" algn="r" rtl="0">
              <a:spcBef>
                <a:spcPts val="0"/>
              </a:spcBef>
              <a:buNone/>
              <a:defRPr sz="1050" b="0" i="0" u="none" strike="noStrike" cap="none">
                <a:solidFill>
                  <a:schemeClr val="lt1"/>
                </a:solidFill>
                <a:latin typeface="Century Gothic"/>
                <a:ea typeface="Century Gothic"/>
                <a:cs typeface="Century Gothic"/>
                <a:sym typeface="Century Gothic"/>
              </a:defRPr>
            </a:lvl8pPr>
            <a:lvl9pPr marL="0" marR="0" lvl="8" indent="0" algn="r" rtl="0">
              <a:spcBef>
                <a:spcPts val="0"/>
              </a:spcBef>
              <a:buNone/>
              <a:defRPr sz="1050" b="0" i="0" u="none" strike="noStrike" cap="none">
                <a:solidFill>
                  <a:schemeClr val="lt1"/>
                </a:solidFill>
                <a:latin typeface="Century Gothic"/>
                <a:ea typeface="Century Gothic"/>
                <a:cs typeface="Century Gothic"/>
                <a:sym typeface="Century Gothic"/>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93F98-C2A7-4E3B-8B90-D4E573D96175}" type="datetimeFigureOut">
              <a:rPr lang="en-US" smtClean="0"/>
              <a:t>7/30/2019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98857-C615-4976-AD38-432116C9178F}" type="slidenum">
              <a:rPr lang="en-US" smtClean="0"/>
              <a:t>‹#›</a:t>
            </a:fld>
            <a:endParaRPr lang="en-US"/>
          </a:p>
        </p:txBody>
      </p:sp>
    </p:spTree>
    <p:extLst>
      <p:ext uri="{BB962C8B-B14F-4D97-AF65-F5344CB8AC3E}">
        <p14:creationId xmlns:p14="http://schemas.microsoft.com/office/powerpoint/2010/main" val="7281247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saac.gang@tamuc.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Joyce.miller@tamuc.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gWXNbIeftRk" TargetMode="External"/><Relationship Id="rId2" Type="http://schemas.openxmlformats.org/officeDocument/2006/relationships/hyperlink" Target="https://icebreakerideas.com/hand-clapping-gam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youtu.be/fNdZKouf5CQ"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youtu.be/4ocaxLQ4ig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youtu.be/bxQZA4YHpbk" TargetMode="External"/><Relationship Id="rId2" Type="http://schemas.openxmlformats.org/officeDocument/2006/relationships/hyperlink" Target="https://youtu.be/zFU3-nrSvsQ" TargetMode="External"/><Relationship Id="rId1" Type="http://schemas.openxmlformats.org/officeDocument/2006/relationships/slideLayout" Target="../slideLayouts/slideLayout2.xml"/><Relationship Id="rId4" Type="http://schemas.openxmlformats.org/officeDocument/2006/relationships/hyperlink" Target="https://studio.code.org/s/coursea-2018/stage/6/puzzle/3"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youtu.be/X4oy_V6naB4" TargetMode="External"/><Relationship Id="rId2" Type="http://schemas.openxmlformats.org/officeDocument/2006/relationships/hyperlink" Target="https://youtu.be/rNIM1fzJ8u0" TargetMode="External"/><Relationship Id="rId1" Type="http://schemas.openxmlformats.org/officeDocument/2006/relationships/slideLayout" Target="../slideLayouts/slideLayout2.xml"/><Relationship Id="rId4" Type="http://schemas.openxmlformats.org/officeDocument/2006/relationships/hyperlink" Target="https://youtu.be/_bknBDEcNYU"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cs4fn.org/" TargetMode="External"/><Relationship Id="rId2" Type="http://schemas.openxmlformats.org/officeDocument/2006/relationships/hyperlink" Target="https://c.ymcdn.com/sites/www.csteachers.org/resource/resmgr/Docs/Standards/CSTA_K-12_CSS.pdf" TargetMode="External"/><Relationship Id="rId1" Type="http://schemas.openxmlformats.org/officeDocument/2006/relationships/slideLayout" Target="../slideLayouts/slideLayout2.xml"/><Relationship Id="rId5" Type="http://schemas.openxmlformats.org/officeDocument/2006/relationships/hyperlink" Target="https://www.iste.org/explore/articledetail?articleid=152" TargetMode="External"/><Relationship Id="rId4" Type="http://schemas.openxmlformats.org/officeDocument/2006/relationships/hyperlink" Target="https://youtu.be/b4a7Ty1TpK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youtu.be/0pF9PN8UpqI"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youtu.be/0pF9PN8Upq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4.png"/><Relationship Id="rId4" Type="http://schemas.openxmlformats.org/officeDocument/2006/relationships/hyperlink" Target="https://youtu.be/VoCZsFGVsy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9"/>
          <p:cNvSpPr txBox="1">
            <a:spLocks noGrp="1"/>
          </p:cNvSpPr>
          <p:nvPr>
            <p:ph type="ctrTitle"/>
          </p:nvPr>
        </p:nvSpPr>
        <p:spPr>
          <a:xfrm>
            <a:off x="1371600" y="1803405"/>
            <a:ext cx="9448800" cy="1825096"/>
          </a:xfrm>
          <a:prstGeom prst="rect">
            <a:avLst/>
          </a:prstGeom>
          <a:noFill/>
          <a:ln>
            <a:noFill/>
          </a:ln>
        </p:spPr>
        <p:txBody>
          <a:bodyPr spcFirstLastPara="1" wrap="square" lIns="91425" tIns="45700" rIns="91425" bIns="45700" anchor="b" anchorCtr="0">
            <a:noAutofit/>
          </a:bodyPr>
          <a:lstStyle/>
          <a:p>
            <a:r>
              <a:rPr lang="en-US"/>
              <a:t>COMPUTATIONAL THINKING</a:t>
            </a:r>
            <a:endParaRPr/>
          </a:p>
        </p:txBody>
      </p:sp>
      <p:sp>
        <p:nvSpPr>
          <p:cNvPr id="149" name="Google Shape;149;p19"/>
          <p:cNvSpPr txBox="1">
            <a:spLocks noGrp="1"/>
          </p:cNvSpPr>
          <p:nvPr>
            <p:ph type="subTitle" idx="1"/>
          </p:nvPr>
        </p:nvSpPr>
        <p:spPr>
          <a:xfrm>
            <a:off x="778934" y="4171950"/>
            <a:ext cx="10701867" cy="2571750"/>
          </a:xfrm>
          <a:prstGeom prst="rect">
            <a:avLst/>
          </a:prstGeom>
          <a:noFill/>
          <a:ln>
            <a:noFill/>
          </a:ln>
        </p:spPr>
        <p:txBody>
          <a:bodyPr spcFirstLastPara="1" wrap="square" lIns="91425" tIns="45700" rIns="91425" bIns="45700" anchor="t" anchorCtr="0">
            <a:noAutofit/>
          </a:bodyPr>
          <a:lstStyle/>
          <a:p>
            <a:pPr marL="0" indent="0" algn="ctr">
              <a:lnSpc>
                <a:spcPct val="80000"/>
              </a:lnSpc>
              <a:spcBef>
                <a:spcPts val="0"/>
              </a:spcBef>
              <a:buClr>
                <a:srgbClr val="FFC000"/>
              </a:buClr>
              <a:buSzPts val="1700"/>
            </a:pPr>
            <a:r>
              <a:rPr lang="en-US" sz="2400" b="1" dirty="0">
                <a:solidFill>
                  <a:srgbClr val="FFC000"/>
                </a:solidFill>
              </a:rPr>
              <a:t>Dr. Isaac Gang, Computer Science</a:t>
            </a:r>
          </a:p>
          <a:p>
            <a:pPr marL="0" indent="0" algn="ctr">
              <a:lnSpc>
                <a:spcPct val="80000"/>
              </a:lnSpc>
              <a:spcBef>
                <a:spcPts val="0"/>
              </a:spcBef>
              <a:buClr>
                <a:srgbClr val="FFC000"/>
              </a:buClr>
              <a:buSzPts val="1700"/>
            </a:pPr>
            <a:r>
              <a:rPr lang="en-US" sz="2400" b="1" dirty="0">
                <a:solidFill>
                  <a:srgbClr val="FFC000"/>
                </a:solidFill>
              </a:rPr>
              <a:t>Texas A&amp;M University Commerce</a:t>
            </a:r>
          </a:p>
          <a:p>
            <a:pPr marL="0" indent="0" algn="ctr">
              <a:lnSpc>
                <a:spcPct val="80000"/>
              </a:lnSpc>
              <a:spcBef>
                <a:spcPts val="0"/>
              </a:spcBef>
              <a:buClr>
                <a:srgbClr val="FFC000"/>
              </a:buClr>
              <a:buSzPts val="1700"/>
            </a:pPr>
            <a:r>
              <a:rPr lang="en-US" sz="2400" b="1" dirty="0">
                <a:solidFill>
                  <a:srgbClr val="FFC000"/>
                </a:solidFill>
                <a:hlinkClick r:id="rId3"/>
              </a:rPr>
              <a:t>Isaac.gang@tamuc.edu</a:t>
            </a:r>
            <a:endParaRPr lang="en-US" sz="2400" b="1" dirty="0">
              <a:solidFill>
                <a:srgbClr val="FFC000"/>
              </a:solidFill>
            </a:endParaRPr>
          </a:p>
          <a:p>
            <a:pPr marL="0" indent="0" algn="ctr">
              <a:lnSpc>
                <a:spcPct val="80000"/>
              </a:lnSpc>
              <a:spcBef>
                <a:spcPts val="0"/>
              </a:spcBef>
              <a:buClr>
                <a:srgbClr val="FFC000"/>
              </a:buClr>
              <a:buSzPts val="1700"/>
            </a:pPr>
            <a:endParaRPr sz="3200" dirty="0"/>
          </a:p>
          <a:p>
            <a:pPr marL="0" indent="0" algn="ctr">
              <a:lnSpc>
                <a:spcPct val="80000"/>
              </a:lnSpc>
              <a:buClr>
                <a:srgbClr val="FFC000"/>
              </a:buClr>
              <a:buSzPts val="1700"/>
            </a:pPr>
            <a:r>
              <a:rPr lang="en-US" sz="2400" b="1" dirty="0">
                <a:solidFill>
                  <a:srgbClr val="FFC000"/>
                </a:solidFill>
              </a:rPr>
              <a:t>Dr. Joyce E. Kyle Miller, Curriculum &amp; Instruction</a:t>
            </a:r>
          </a:p>
          <a:p>
            <a:pPr marL="0" indent="0" algn="ctr">
              <a:lnSpc>
                <a:spcPct val="80000"/>
              </a:lnSpc>
              <a:buClr>
                <a:srgbClr val="FFC000"/>
              </a:buClr>
              <a:buSzPts val="1700"/>
            </a:pPr>
            <a:r>
              <a:rPr lang="en-US" sz="2400" b="1" dirty="0">
                <a:solidFill>
                  <a:srgbClr val="FFC000"/>
                </a:solidFill>
              </a:rPr>
              <a:t> Texas A&amp;M University Commerce</a:t>
            </a:r>
          </a:p>
          <a:p>
            <a:pPr marL="0" indent="0" algn="ctr">
              <a:lnSpc>
                <a:spcPct val="80000"/>
              </a:lnSpc>
              <a:buClr>
                <a:srgbClr val="FFC000"/>
              </a:buClr>
              <a:buSzPts val="1700"/>
            </a:pPr>
            <a:r>
              <a:rPr lang="en-US" sz="2400" b="1" dirty="0">
                <a:solidFill>
                  <a:srgbClr val="FFC000"/>
                </a:solidFill>
                <a:hlinkClick r:id="rId4"/>
              </a:rPr>
              <a:t>Joyce.miller@tamuc.edu</a:t>
            </a:r>
            <a:endParaRPr lang="en-US" sz="2400" b="1" dirty="0">
              <a:solidFill>
                <a:srgbClr val="FFC000"/>
              </a:solidFill>
            </a:endParaRPr>
          </a:p>
          <a:p>
            <a:pPr marL="0" indent="0" algn="ctr">
              <a:lnSpc>
                <a:spcPct val="80000"/>
              </a:lnSpc>
              <a:buClr>
                <a:srgbClr val="FFC000"/>
              </a:buClr>
              <a:buSzPts val="1700"/>
            </a:pPr>
            <a:endParaRPr sz="2400" b="1"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44286"/>
            <a:ext cx="10820400" cy="885371"/>
          </a:xfrm>
        </p:spPr>
        <p:txBody>
          <a:bodyPr/>
          <a:lstStyle/>
          <a:p>
            <a:r>
              <a:rPr lang="en-US" dirty="0" smtClean="0"/>
              <a:t>The Electric Slide: Step by Step Instructions...</a:t>
            </a:r>
            <a:endParaRPr lang="en-US" dirty="0"/>
          </a:p>
        </p:txBody>
      </p:sp>
      <p:sp>
        <p:nvSpPr>
          <p:cNvPr id="3" name="Text Placeholder 2"/>
          <p:cNvSpPr>
            <a:spLocks noGrp="1"/>
          </p:cNvSpPr>
          <p:nvPr>
            <p:ph type="body" idx="1"/>
          </p:nvPr>
        </p:nvSpPr>
        <p:spPr>
          <a:xfrm>
            <a:off x="685800" y="1429658"/>
            <a:ext cx="10820401" cy="5428342"/>
          </a:xfrm>
        </p:spPr>
        <p:txBody>
          <a:bodyPr/>
          <a:lstStyle/>
          <a:p>
            <a:pPr marL="88901" indent="0">
              <a:buNone/>
            </a:pPr>
            <a:endParaRPr lang="en-US" dirty="0"/>
          </a:p>
          <a:p>
            <a:r>
              <a:rPr lang="en-US" sz="2800" dirty="0"/>
              <a:t>Step 1: 4 Side Steps to the Right. </a:t>
            </a:r>
            <a:endParaRPr lang="en-US" sz="2800" dirty="0" smtClean="0"/>
          </a:p>
          <a:p>
            <a:r>
              <a:rPr lang="en-US" sz="1800" i="1" dirty="0" smtClean="0">
                <a:latin typeface="Bookman Old Style" panose="02050604050505020204" pitchFamily="18" charset="0"/>
              </a:rPr>
              <a:t>Take </a:t>
            </a:r>
            <a:r>
              <a:rPr lang="en-US" sz="1800" i="1" dirty="0">
                <a:latin typeface="Bookman Old Style" panose="02050604050505020204" pitchFamily="18" charset="0"/>
              </a:rPr>
              <a:t>four side steps to your right, beginning with your right </a:t>
            </a:r>
            <a:r>
              <a:rPr lang="en-US" sz="1800" i="1" dirty="0" smtClean="0">
                <a:latin typeface="Bookman Old Style" panose="02050604050505020204" pitchFamily="18" charset="0"/>
              </a:rPr>
              <a:t>foot</a:t>
            </a:r>
          </a:p>
          <a:p>
            <a:r>
              <a:rPr lang="en-US" sz="2800" dirty="0" smtClean="0"/>
              <a:t>Step </a:t>
            </a:r>
            <a:r>
              <a:rPr lang="en-US" sz="2800" dirty="0"/>
              <a:t>2: 4 Side Steps to the Left. </a:t>
            </a:r>
            <a:r>
              <a:rPr lang="en-US" sz="2800" dirty="0" smtClean="0"/>
              <a:t>...</a:t>
            </a:r>
          </a:p>
          <a:p>
            <a:r>
              <a:rPr lang="en-US" sz="2800" i="1" dirty="0" smtClean="0">
                <a:latin typeface="Centaur" panose="02030504050205020304" pitchFamily="18" charset="0"/>
              </a:rPr>
              <a:t>Step </a:t>
            </a:r>
            <a:r>
              <a:rPr lang="en-US" sz="2800" i="1" dirty="0">
                <a:latin typeface="Centaur" panose="02030504050205020304" pitchFamily="18" charset="0"/>
              </a:rPr>
              <a:t>right, left together; step right, left together. </a:t>
            </a:r>
            <a:r>
              <a:rPr lang="en-US" sz="2800" i="1" dirty="0" smtClean="0">
                <a:latin typeface="Centaur" panose="02030504050205020304" pitchFamily="18" charset="0"/>
              </a:rPr>
              <a:t>...</a:t>
            </a:r>
            <a:endParaRPr lang="en-US" sz="2800" dirty="0"/>
          </a:p>
          <a:p>
            <a:r>
              <a:rPr lang="en-US" sz="2800" dirty="0"/>
              <a:t>Step 3: 2 Steps to the Back. ...</a:t>
            </a:r>
          </a:p>
          <a:p>
            <a:r>
              <a:rPr lang="en-US" sz="2800" dirty="0"/>
              <a:t>Step 4: 3 Step-touch. ...</a:t>
            </a:r>
          </a:p>
          <a:p>
            <a:r>
              <a:rPr lang="en-US" sz="2800" dirty="0"/>
              <a:t>Step 5: Pivot and Brush. ...</a:t>
            </a:r>
          </a:p>
          <a:p>
            <a:r>
              <a:rPr lang="en-US" sz="2800" dirty="0"/>
              <a:t>Step 6: REPEAT!! ...</a:t>
            </a:r>
          </a:p>
          <a:p>
            <a:endParaRPr lang="en-US" dirty="0"/>
          </a:p>
        </p:txBody>
      </p:sp>
    </p:spTree>
    <p:extLst>
      <p:ext uri="{BB962C8B-B14F-4D97-AF65-F5344CB8AC3E}">
        <p14:creationId xmlns:p14="http://schemas.microsoft.com/office/powerpoint/2010/main" val="4001187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Clapping Games</a:t>
            </a:r>
            <a:br>
              <a:rPr lang="en-US" dirty="0" smtClean="0"/>
            </a:br>
            <a:r>
              <a:rPr lang="en-US" sz="1800" dirty="0">
                <a:hlinkClick r:id="rId2"/>
              </a:rPr>
              <a:t>https://icebreakerideas.com/hand-clapping-games/</a:t>
            </a:r>
            <a:r>
              <a:rPr lang="en-US" dirty="0"/>
              <a:t/>
            </a:r>
            <a:br>
              <a:rPr lang="en-US" dirty="0"/>
            </a:br>
            <a:endParaRPr lang="en-US" dirty="0"/>
          </a:p>
        </p:txBody>
      </p:sp>
      <p:sp>
        <p:nvSpPr>
          <p:cNvPr id="3" name="Text Placeholder 2"/>
          <p:cNvSpPr>
            <a:spLocks noGrp="1"/>
          </p:cNvSpPr>
          <p:nvPr>
            <p:ph type="body" idx="1"/>
          </p:nvPr>
        </p:nvSpPr>
        <p:spPr>
          <a:xfrm>
            <a:off x="216385" y="2194561"/>
            <a:ext cx="11887199" cy="4611088"/>
          </a:xfrm>
        </p:spPr>
        <p:txBody>
          <a:bodyPr/>
          <a:lstStyle/>
          <a:p>
            <a:pPr marL="88901" indent="0" algn="ctr">
              <a:buNone/>
            </a:pPr>
            <a:r>
              <a:rPr lang="en-US" dirty="0" smtClean="0"/>
              <a:t>Hold </a:t>
            </a:r>
            <a:r>
              <a:rPr lang="en-US" dirty="0"/>
              <a:t>your hands up</a:t>
            </a:r>
            <a:r>
              <a:rPr lang="en-US" dirty="0" smtClean="0"/>
              <a:t>,</a:t>
            </a:r>
          </a:p>
          <a:p>
            <a:pPr marL="88901" indent="0" algn="ctr">
              <a:buNone/>
            </a:pPr>
            <a:r>
              <a:rPr lang="en-US" dirty="0" smtClean="0"/>
              <a:t> </a:t>
            </a:r>
            <a:r>
              <a:rPr lang="en-US" dirty="0"/>
              <a:t>your fingers pointing to the ceiling</a:t>
            </a:r>
            <a:r>
              <a:rPr lang="en-US" dirty="0" smtClean="0"/>
              <a:t>.</a:t>
            </a:r>
          </a:p>
          <a:p>
            <a:pPr marL="88901" indent="0" algn="ctr">
              <a:buNone/>
            </a:pPr>
            <a:r>
              <a:rPr lang="en-US" dirty="0" smtClean="0"/>
              <a:t> </a:t>
            </a:r>
            <a:r>
              <a:rPr lang="en-US" dirty="0"/>
              <a:t>As you are saying the rhyme, </a:t>
            </a:r>
            <a:endParaRPr lang="en-US" dirty="0" smtClean="0"/>
          </a:p>
          <a:p>
            <a:pPr marL="88901" indent="0" algn="ctr">
              <a:buNone/>
            </a:pPr>
            <a:r>
              <a:rPr lang="en-US" dirty="0" smtClean="0"/>
              <a:t>turn </a:t>
            </a:r>
            <a:r>
              <a:rPr lang="en-US" dirty="0"/>
              <a:t>your hands back and forth. </a:t>
            </a:r>
            <a:endParaRPr lang="en-US" dirty="0" smtClean="0"/>
          </a:p>
          <a:p>
            <a:pPr marL="88901" indent="0" algn="ctr">
              <a:buNone/>
            </a:pPr>
            <a:r>
              <a:rPr lang="en-US" dirty="0" smtClean="0"/>
              <a:t>Whenever </a:t>
            </a:r>
            <a:r>
              <a:rPr lang="en-US" dirty="0"/>
              <a:t>you say “double,” </a:t>
            </a:r>
            <a:endParaRPr lang="en-US" dirty="0" smtClean="0"/>
          </a:p>
          <a:p>
            <a:pPr marL="88901" indent="0" algn="ctr">
              <a:buNone/>
            </a:pPr>
            <a:r>
              <a:rPr lang="en-US" dirty="0" smtClean="0"/>
              <a:t>both </a:t>
            </a:r>
            <a:r>
              <a:rPr lang="en-US" dirty="0"/>
              <a:t>hands face towards you. </a:t>
            </a:r>
            <a:endParaRPr lang="en-US" dirty="0" smtClean="0"/>
          </a:p>
          <a:p>
            <a:pPr marL="88901" indent="0" algn="ctr">
              <a:buNone/>
            </a:pPr>
            <a:r>
              <a:rPr lang="en-US" dirty="0" smtClean="0"/>
              <a:t>Whenever </a:t>
            </a:r>
            <a:r>
              <a:rPr lang="en-US" dirty="0"/>
              <a:t>you say “this,” and “that</a:t>
            </a:r>
            <a:r>
              <a:rPr lang="en-US" dirty="0" smtClean="0"/>
              <a:t>,”</a:t>
            </a:r>
          </a:p>
          <a:p>
            <a:pPr marL="88901" indent="0" algn="ctr">
              <a:buNone/>
            </a:pPr>
            <a:r>
              <a:rPr lang="en-US" dirty="0" smtClean="0"/>
              <a:t> </a:t>
            </a:r>
            <a:r>
              <a:rPr lang="en-US" dirty="0"/>
              <a:t>your palms face </a:t>
            </a:r>
            <a:r>
              <a:rPr lang="en-US" dirty="0" smtClean="0"/>
              <a:t>away </a:t>
            </a:r>
            <a:r>
              <a:rPr lang="en-US" dirty="0"/>
              <a:t>from you</a:t>
            </a:r>
            <a:r>
              <a:rPr lang="en-US" dirty="0" smtClean="0"/>
              <a:t>.</a:t>
            </a:r>
          </a:p>
          <a:p>
            <a:pPr marL="88901" indent="0" algn="ctr">
              <a:buNone/>
            </a:pPr>
            <a:r>
              <a:rPr lang="en-US" dirty="0" smtClean="0">
                <a:hlinkClick r:id="rId3"/>
              </a:rPr>
              <a:t>https://youtu.be/gWXNbIeftRk</a:t>
            </a:r>
            <a:endParaRPr lang="en-US" dirty="0"/>
          </a:p>
        </p:txBody>
      </p:sp>
    </p:spTree>
    <p:extLst>
      <p:ext uri="{BB962C8B-B14F-4D97-AF65-F5344CB8AC3E}">
        <p14:creationId xmlns:p14="http://schemas.microsoft.com/office/powerpoint/2010/main" val="33512485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TEAMS</a:t>
            </a:r>
            <a:endParaRPr lang="en-US" dirty="0"/>
          </a:p>
        </p:txBody>
      </p:sp>
      <p:sp>
        <p:nvSpPr>
          <p:cNvPr id="3" name="Text Placeholder 2"/>
          <p:cNvSpPr>
            <a:spLocks noGrp="1"/>
          </p:cNvSpPr>
          <p:nvPr>
            <p:ph type="body" idx="1"/>
          </p:nvPr>
        </p:nvSpPr>
        <p:spPr>
          <a:xfrm>
            <a:off x="685800" y="2201541"/>
            <a:ext cx="10820401" cy="4024125"/>
          </a:xfrm>
        </p:spPr>
        <p:txBody>
          <a:bodyPr/>
          <a:lstStyle/>
          <a:p>
            <a:r>
              <a:rPr lang="en-US" dirty="0" smtClean="0">
                <a:hlinkClick r:id="rId2"/>
              </a:rPr>
              <a:t>https://youtu.be/fNdZKouf5CQ</a:t>
            </a:r>
            <a:endParaRPr lang="en-US" dirty="0" smtClean="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415" y="2852737"/>
            <a:ext cx="6058773" cy="3890090"/>
          </a:xfrm>
          <a:prstGeom prst="rect">
            <a:avLst/>
          </a:prstGeom>
        </p:spPr>
      </p:pic>
    </p:spTree>
    <p:extLst>
      <p:ext uri="{BB962C8B-B14F-4D97-AF65-F5344CB8AC3E}">
        <p14:creationId xmlns:p14="http://schemas.microsoft.com/office/powerpoint/2010/main" val="4145259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Percussion</a:t>
            </a:r>
            <a:endParaRPr lang="en-US" dirty="0"/>
          </a:p>
        </p:txBody>
      </p:sp>
      <p:sp>
        <p:nvSpPr>
          <p:cNvPr id="3" name="Text Placeholder 2"/>
          <p:cNvSpPr>
            <a:spLocks noGrp="1"/>
          </p:cNvSpPr>
          <p:nvPr>
            <p:ph type="body" idx="1"/>
          </p:nvPr>
        </p:nvSpPr>
        <p:spPr/>
        <p:txBody>
          <a:bodyPr/>
          <a:lstStyle/>
          <a:p>
            <a:r>
              <a:rPr lang="en-US" dirty="0" smtClean="0">
                <a:hlinkClick r:id="rId2"/>
              </a:rPr>
              <a:t>https://youtu.be/4ocaxLQ4ig8</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6229" y="2828925"/>
            <a:ext cx="5369846" cy="3606776"/>
          </a:xfrm>
          <a:prstGeom prst="rect">
            <a:avLst/>
          </a:prstGeom>
        </p:spPr>
      </p:pic>
    </p:spTree>
    <p:extLst>
      <p:ext uri="{BB962C8B-B14F-4D97-AF65-F5344CB8AC3E}">
        <p14:creationId xmlns:p14="http://schemas.microsoft.com/office/powerpoint/2010/main" val="3381713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4"/>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Autofit/>
          </a:bodyPr>
          <a:lstStyle/>
          <a:p>
            <a:pPr>
              <a:buClr>
                <a:srgbClr val="FFC000"/>
              </a:buClr>
            </a:pPr>
            <a:r>
              <a:rPr lang="en-US" b="1">
                <a:solidFill>
                  <a:srgbClr val="FFC000"/>
                </a:solidFill>
              </a:rPr>
              <a:t>WARM UP</a:t>
            </a:r>
            <a:endParaRPr b="1">
              <a:solidFill>
                <a:srgbClr val="FFC000"/>
              </a:solidFill>
            </a:endParaRPr>
          </a:p>
        </p:txBody>
      </p:sp>
      <p:sp>
        <p:nvSpPr>
          <p:cNvPr id="179" name="Google Shape;179;p24"/>
          <p:cNvSpPr txBox="1">
            <a:spLocks noGrp="1"/>
          </p:cNvSpPr>
          <p:nvPr>
            <p:ph type="body" idx="1"/>
          </p:nvPr>
        </p:nvSpPr>
        <p:spPr>
          <a:xfrm>
            <a:off x="107206" y="2194560"/>
            <a:ext cx="11918731" cy="4553081"/>
          </a:xfrm>
          <a:prstGeom prst="rect">
            <a:avLst/>
          </a:prstGeom>
          <a:noFill/>
          <a:ln>
            <a:noFill/>
          </a:ln>
        </p:spPr>
        <p:txBody>
          <a:bodyPr spcFirstLastPara="1" wrap="square" lIns="91425" tIns="45700" rIns="91425" bIns="45700" anchor="t" anchorCtr="0">
            <a:noAutofit/>
          </a:bodyPr>
          <a:lstStyle/>
          <a:p>
            <a:pPr marL="228603" indent="-381005">
              <a:spcBef>
                <a:spcPts val="0"/>
              </a:spcBef>
              <a:buSzPts val="6000"/>
            </a:pPr>
            <a:r>
              <a:rPr lang="en-US" sz="6000" dirty="0"/>
              <a:t>Give me instructions for...</a:t>
            </a:r>
            <a:endParaRPr dirty="0"/>
          </a:p>
          <a:p>
            <a:pPr marL="685808" lvl="1" indent="-381005">
              <a:buSzPts val="6000"/>
            </a:pPr>
            <a:r>
              <a:rPr lang="en-US" sz="6000" dirty="0"/>
              <a:t>WALKING TO </a:t>
            </a:r>
            <a:r>
              <a:rPr lang="en-US" sz="6000" dirty="0" smtClean="0"/>
              <a:t>a certain point in the room...</a:t>
            </a:r>
            <a:endParaRPr dirty="0"/>
          </a:p>
          <a:p>
            <a:pPr marL="685808" lvl="1" indent="-381005">
              <a:buSzPts val="6000"/>
            </a:pPr>
            <a:r>
              <a:rPr lang="en-US" sz="6000" dirty="0"/>
              <a:t> Step by Step</a:t>
            </a:r>
            <a:endParaRPr sz="6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83457" y="108857"/>
            <a:ext cx="10820401" cy="5841791"/>
          </a:xfrm>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TextBox 4"/>
          <p:cNvSpPr txBox="1"/>
          <p:nvPr/>
        </p:nvSpPr>
        <p:spPr>
          <a:xfrm>
            <a:off x="849085" y="370114"/>
            <a:ext cx="7293429" cy="461665"/>
          </a:xfrm>
          <a:prstGeom prst="rect">
            <a:avLst/>
          </a:prstGeom>
          <a:noFill/>
        </p:spPr>
        <p:txBody>
          <a:bodyPr wrap="square" rtlCol="0">
            <a:spAutoFit/>
          </a:bodyPr>
          <a:lstStyle/>
          <a:p>
            <a:r>
              <a:rPr lang="en-US" sz="2400" b="1" dirty="0" smtClean="0">
                <a:solidFill>
                  <a:schemeClr val="accent1"/>
                </a:solidFill>
              </a:rPr>
              <a:t>Follow My Instructions, and Duplicate the Image</a:t>
            </a:r>
            <a:endParaRPr lang="en-US" sz="2400" b="1" dirty="0">
              <a:solidFill>
                <a:schemeClr val="accent1"/>
              </a:solidFill>
            </a:endParaRPr>
          </a:p>
        </p:txBody>
      </p:sp>
    </p:spTree>
    <p:extLst>
      <p:ext uri="{BB962C8B-B14F-4D97-AF65-F5344CB8AC3E}">
        <p14:creationId xmlns:p14="http://schemas.microsoft.com/office/powerpoint/2010/main" val="24331402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1"/>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Autofit/>
          </a:bodyPr>
          <a:lstStyle/>
          <a:p>
            <a:pPr>
              <a:buClr>
                <a:srgbClr val="FFC000"/>
              </a:buClr>
            </a:pPr>
            <a:r>
              <a:rPr lang="en-US" b="1">
                <a:solidFill>
                  <a:srgbClr val="FFC000"/>
                </a:solidFill>
              </a:rPr>
              <a:t>EXTENDED LEARNING</a:t>
            </a:r>
            <a:r>
              <a:rPr lang="en-US"/>
              <a:t/>
            </a:r>
            <a:br>
              <a:rPr lang="en-US"/>
            </a:br>
            <a:endParaRPr/>
          </a:p>
        </p:txBody>
      </p:sp>
      <p:sp>
        <p:nvSpPr>
          <p:cNvPr id="222" name="Google Shape;222;p31"/>
          <p:cNvSpPr txBox="1">
            <a:spLocks noGrp="1"/>
          </p:cNvSpPr>
          <p:nvPr>
            <p:ph type="body" idx="1"/>
          </p:nvPr>
        </p:nvSpPr>
        <p:spPr>
          <a:xfrm>
            <a:off x="145043" y="1715288"/>
            <a:ext cx="11855669" cy="5026047"/>
          </a:xfrm>
          <a:prstGeom prst="rect">
            <a:avLst/>
          </a:prstGeom>
          <a:noFill/>
          <a:ln>
            <a:noFill/>
          </a:ln>
        </p:spPr>
        <p:txBody>
          <a:bodyPr spcFirstLastPara="1" wrap="square" lIns="91425" tIns="45700" rIns="91425" bIns="45700" anchor="t" anchorCtr="0">
            <a:noAutofit/>
          </a:bodyPr>
          <a:lstStyle/>
          <a:p>
            <a:pPr marL="228603" indent="-88901">
              <a:spcBef>
                <a:spcPts val="0"/>
              </a:spcBef>
              <a:buNone/>
            </a:pPr>
            <a:endParaRPr dirty="0"/>
          </a:p>
          <a:p>
            <a:pPr marL="228603" indent="-228603" algn="ctr">
              <a:buClr>
                <a:srgbClr val="FFC000"/>
              </a:buClr>
            </a:pPr>
            <a:r>
              <a:rPr lang="en-US" sz="2800" b="1" dirty="0">
                <a:solidFill>
                  <a:srgbClr val="FFC000"/>
                </a:solidFill>
              </a:rPr>
              <a:t>Enrichment or Outside of class activities</a:t>
            </a:r>
            <a:endParaRPr sz="2800" dirty="0"/>
          </a:p>
          <a:p>
            <a:pPr marL="228603" indent="-228603" algn="ctr">
              <a:buClr>
                <a:srgbClr val="FFC000"/>
              </a:buClr>
            </a:pPr>
            <a:r>
              <a:rPr lang="en-US" sz="2800" b="1" dirty="0" err="1">
                <a:solidFill>
                  <a:srgbClr val="FFC000"/>
                </a:solidFill>
              </a:rPr>
              <a:t>Stuffie</a:t>
            </a:r>
            <a:r>
              <a:rPr lang="en-US" sz="2800" b="1" dirty="0">
                <a:solidFill>
                  <a:srgbClr val="FFC000"/>
                </a:solidFill>
              </a:rPr>
              <a:t> Maps</a:t>
            </a:r>
            <a:endParaRPr sz="2800" dirty="0"/>
          </a:p>
          <a:p>
            <a:pPr marL="228603" indent="-228603" algn="ctr"/>
            <a:r>
              <a:rPr lang="en-US" sz="2800" dirty="0"/>
              <a:t>Create a life-size grid on the rug with tape </a:t>
            </a:r>
            <a:endParaRPr sz="2800" dirty="0"/>
          </a:p>
          <a:p>
            <a:pPr marL="0" indent="0" algn="ctr">
              <a:buNone/>
            </a:pPr>
            <a:r>
              <a:rPr lang="en-US" sz="2800" dirty="0"/>
              <a:t>	Have student bring stuffed animals to school.</a:t>
            </a:r>
            <a:endParaRPr sz="2800" dirty="0"/>
          </a:p>
          <a:p>
            <a:pPr marL="0" indent="0" algn="ctr">
              <a:buNone/>
            </a:pPr>
            <a:r>
              <a:rPr lang="en-US" sz="2800" dirty="0"/>
              <a:t>	Students can program friends to move their actual </a:t>
            </a:r>
            <a:r>
              <a:rPr lang="en-US" sz="2800" dirty="0" err="1"/>
              <a:t>stuffies</a:t>
            </a:r>
            <a:r>
              <a:rPr lang="en-US" sz="2800" dirty="0"/>
              <a:t> as directed in the 	programs.</a:t>
            </a:r>
            <a:endParaRPr sz="2800" dirty="0"/>
          </a:p>
          <a:p>
            <a:pPr marL="228603" indent="-228603" algn="ctr">
              <a:buClr>
                <a:srgbClr val="FFC000"/>
              </a:buClr>
            </a:pPr>
            <a:r>
              <a:rPr lang="en-US" sz="2800" b="1" dirty="0">
                <a:solidFill>
                  <a:srgbClr val="FFC000"/>
                </a:solidFill>
              </a:rPr>
              <a:t>Create Your Own</a:t>
            </a:r>
            <a:endParaRPr sz="2800" dirty="0"/>
          </a:p>
          <a:p>
            <a:pPr marL="228603" indent="-228603" algn="ctr"/>
            <a:r>
              <a:rPr lang="en-US" sz="2800" dirty="0"/>
              <a:t>Have students create their own maps.</a:t>
            </a:r>
            <a:endParaRPr sz="2800" dirty="0"/>
          </a:p>
          <a:p>
            <a:pPr marL="228603" indent="-228603" algn="ctr"/>
            <a:r>
              <a:rPr lang="en-US" sz="2800" dirty="0"/>
              <a:t>Have other students solve them using programs.</a:t>
            </a:r>
            <a:endParaRPr sz="2800" dirty="0"/>
          </a:p>
          <a:p>
            <a:pPr marL="228603" indent="-88901">
              <a:buNone/>
            </a:pPr>
            <a:endParaRP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a:t>
            </a:r>
            <a:endParaRPr lang="en-US" dirty="0"/>
          </a:p>
        </p:txBody>
      </p:sp>
      <p:sp>
        <p:nvSpPr>
          <p:cNvPr id="3" name="Text Placeholder 2"/>
          <p:cNvSpPr>
            <a:spLocks noGrp="1"/>
          </p:cNvSpPr>
          <p:nvPr>
            <p:ph type="body" idx="1"/>
          </p:nvPr>
        </p:nvSpPr>
        <p:spPr>
          <a:xfrm>
            <a:off x="296333" y="2194561"/>
            <a:ext cx="11650133" cy="4468706"/>
          </a:xfrm>
        </p:spPr>
        <p:txBody>
          <a:bodyPr/>
          <a:lstStyle/>
          <a:p>
            <a:pPr marL="88901" indent="0">
              <a:buNone/>
            </a:pPr>
            <a:r>
              <a:rPr lang="en-US" sz="4800" dirty="0" smtClean="0"/>
              <a:t>Can you </a:t>
            </a:r>
            <a:r>
              <a:rPr lang="en-US" sz="4800" dirty="0"/>
              <a:t>g</a:t>
            </a:r>
            <a:r>
              <a:rPr lang="en-US" sz="4800" dirty="0" smtClean="0"/>
              <a:t>ive instructions verbally?</a:t>
            </a:r>
          </a:p>
          <a:p>
            <a:endParaRPr lang="en-US" dirty="0"/>
          </a:p>
        </p:txBody>
      </p:sp>
    </p:spTree>
    <p:extLst>
      <p:ext uri="{BB962C8B-B14F-4D97-AF65-F5344CB8AC3E}">
        <p14:creationId xmlns:p14="http://schemas.microsoft.com/office/powerpoint/2010/main" val="1729658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Autofit/>
          </a:bodyPr>
          <a:lstStyle/>
          <a:p>
            <a:r>
              <a:rPr lang="en-US"/>
              <a:t>COMPUTATIONAL THINKING ACTIVITY</a:t>
            </a:r>
            <a:endParaRPr/>
          </a:p>
        </p:txBody>
      </p:sp>
      <p:sp>
        <p:nvSpPr>
          <p:cNvPr id="185" name="Google Shape;185;p25"/>
          <p:cNvSpPr txBox="1">
            <a:spLocks noGrp="1"/>
          </p:cNvSpPr>
          <p:nvPr>
            <p:ph type="body" idx="1"/>
          </p:nvPr>
        </p:nvSpPr>
        <p:spPr>
          <a:xfrm>
            <a:off x="685800" y="2194561"/>
            <a:ext cx="10820400" cy="4024125"/>
          </a:xfrm>
          <a:prstGeom prst="rect">
            <a:avLst/>
          </a:prstGeom>
          <a:noFill/>
          <a:ln>
            <a:noFill/>
          </a:ln>
        </p:spPr>
        <p:txBody>
          <a:bodyPr spcFirstLastPara="1" wrap="square" lIns="91425" tIns="45700" rIns="91425" bIns="45700" anchor="t" anchorCtr="0">
            <a:noAutofit/>
          </a:bodyPr>
          <a:lstStyle/>
          <a:p>
            <a:pPr marL="228603" indent="-228603" algn="ctr">
              <a:spcBef>
                <a:spcPts val="0"/>
              </a:spcBef>
              <a:buSzPts val="2800"/>
            </a:pPr>
            <a:r>
              <a:rPr lang="en-US" sz="7200" dirty="0"/>
              <a:t>Can you write out the steps, procedures for replicating this figure</a:t>
            </a:r>
            <a:r>
              <a:rPr lang="en-US" sz="7200" dirty="0" smtClean="0"/>
              <a:t>?</a:t>
            </a:r>
            <a:endParaRPr sz="6000" dirty="0"/>
          </a:p>
        </p:txBody>
      </p:sp>
    </p:spTree>
    <p:extLst>
      <p:ext uri="{BB962C8B-B14F-4D97-AF65-F5344CB8AC3E}">
        <p14:creationId xmlns:p14="http://schemas.microsoft.com/office/powerpoint/2010/main" val="4163541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marL="228603" lvl="0" indent="-228603" algn="ctr">
              <a:buClr>
                <a:srgbClr val="FFFFFF"/>
              </a:buClr>
              <a:buSzPts val="2800"/>
            </a:pPr>
            <a:r>
              <a:rPr lang="en-US" sz="9600" dirty="0">
                <a:solidFill>
                  <a:srgbClr val="FFFFFF"/>
                </a:solidFill>
              </a:rPr>
              <a:t>Can someone else follow your steps?</a:t>
            </a:r>
            <a:endParaRPr lang="en-US" sz="8000" dirty="0">
              <a:solidFill>
                <a:srgbClr val="FFFFFF"/>
              </a:solidFill>
            </a:endParaRPr>
          </a:p>
          <a:p>
            <a:endParaRPr lang="en-US" dirty="0"/>
          </a:p>
        </p:txBody>
      </p:sp>
    </p:spTree>
    <p:extLst>
      <p:ext uri="{BB962C8B-B14F-4D97-AF65-F5344CB8AC3E}">
        <p14:creationId xmlns:p14="http://schemas.microsoft.com/office/powerpoint/2010/main" val="683128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87" y="298450"/>
            <a:ext cx="11220014" cy="1758951"/>
          </a:xfrm>
        </p:spPr>
        <p:txBody>
          <a:bodyPr/>
          <a:lstStyle/>
          <a:p>
            <a:r>
              <a:rPr lang="en-US" sz="3600" dirty="0"/>
              <a:t>Breaking a complex problem down into smaller problems and solving each one individually.</a:t>
            </a:r>
            <a:r>
              <a:rPr lang="en-US" dirty="0"/>
              <a:t/>
            </a:r>
            <a:br>
              <a:rPr lang="en-US" dirty="0"/>
            </a:br>
            <a:endParaRPr lang="en-US" dirty="0"/>
          </a:p>
        </p:txBody>
      </p:sp>
      <p:sp>
        <p:nvSpPr>
          <p:cNvPr id="3" name="Text Placeholder 2"/>
          <p:cNvSpPr>
            <a:spLocks noGrp="1"/>
          </p:cNvSpPr>
          <p:nvPr>
            <p:ph type="body" idx="1"/>
          </p:nvPr>
        </p:nvSpPr>
        <p:spPr/>
        <p:txBody>
          <a:bodyPr/>
          <a:lstStyle/>
          <a:p>
            <a:pPr marL="831851" lvl="0" indent="-742950">
              <a:buFont typeface="+mj-lt"/>
              <a:buAutoNum type="alphaUcPeriod"/>
            </a:pPr>
            <a:r>
              <a:rPr lang="en-US" sz="4000" dirty="0"/>
              <a:t>Decomposition</a:t>
            </a:r>
          </a:p>
          <a:p>
            <a:pPr marL="831851" lvl="0" indent="-742950">
              <a:buFont typeface="+mj-lt"/>
              <a:buAutoNum type="alphaUcPeriod"/>
            </a:pPr>
            <a:r>
              <a:rPr lang="en-US" sz="4000" dirty="0"/>
              <a:t>Abstraction</a:t>
            </a:r>
          </a:p>
          <a:p>
            <a:pPr marL="831851" lvl="0" indent="-742950">
              <a:buFont typeface="+mj-lt"/>
              <a:buAutoNum type="alphaUcPeriod"/>
            </a:pPr>
            <a:r>
              <a:rPr lang="en-US" sz="4000" dirty="0"/>
              <a:t>Programming</a:t>
            </a:r>
          </a:p>
          <a:p>
            <a:pPr marL="831851" lvl="0" indent="-742950">
              <a:buFont typeface="+mj-lt"/>
              <a:buAutoNum type="alphaUcPeriod"/>
            </a:pPr>
            <a:r>
              <a:rPr lang="en-US" sz="4000" dirty="0"/>
              <a:t>Algorithmic Thinking</a:t>
            </a:r>
          </a:p>
          <a:p>
            <a:endParaRPr lang="en-US" dirty="0"/>
          </a:p>
        </p:txBody>
      </p:sp>
    </p:spTree>
    <p:extLst>
      <p:ext uri="{BB962C8B-B14F-4D97-AF65-F5344CB8AC3E}">
        <p14:creationId xmlns:p14="http://schemas.microsoft.com/office/powerpoint/2010/main" val="4200524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ctr"/>
            <a:r>
              <a:rPr lang="en-US" sz="8000" dirty="0"/>
              <a:t>What does the replicated figure look like?  </a:t>
            </a:r>
          </a:p>
          <a:p>
            <a:endParaRPr lang="en-US" dirty="0"/>
          </a:p>
        </p:txBody>
      </p:sp>
    </p:spTree>
    <p:extLst>
      <p:ext uri="{BB962C8B-B14F-4D97-AF65-F5344CB8AC3E}">
        <p14:creationId xmlns:p14="http://schemas.microsoft.com/office/powerpoint/2010/main" val="2786097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lvl="0" algn="ctr">
              <a:buClr>
                <a:srgbClr val="FFFFFF"/>
              </a:buClr>
            </a:pPr>
            <a:r>
              <a:rPr lang="en-US" sz="9600" dirty="0">
                <a:solidFill>
                  <a:srgbClr val="FFFFFF"/>
                </a:solidFill>
              </a:rPr>
              <a:t>What are the BUGS in your steps?</a:t>
            </a:r>
          </a:p>
          <a:p>
            <a:endParaRPr lang="en-US" dirty="0"/>
          </a:p>
        </p:txBody>
      </p:sp>
    </p:spTree>
    <p:extLst>
      <p:ext uri="{BB962C8B-B14F-4D97-AF65-F5344CB8AC3E}">
        <p14:creationId xmlns:p14="http://schemas.microsoft.com/office/powerpoint/2010/main" val="1383144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lvl="0" algn="ctr">
              <a:buClr>
                <a:srgbClr val="FFFFFF"/>
              </a:buClr>
            </a:pPr>
            <a:r>
              <a:rPr lang="en-US" sz="9600" dirty="0">
                <a:solidFill>
                  <a:srgbClr val="FFFFFF"/>
                </a:solidFill>
              </a:rPr>
              <a:t>What needs to be changed?</a:t>
            </a:r>
          </a:p>
          <a:p>
            <a:endParaRPr lang="en-US" dirty="0"/>
          </a:p>
        </p:txBody>
      </p:sp>
    </p:spTree>
    <p:extLst>
      <p:ext uri="{BB962C8B-B14F-4D97-AF65-F5344CB8AC3E}">
        <p14:creationId xmlns:p14="http://schemas.microsoft.com/office/powerpoint/2010/main" val="4071068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lvl="0">
              <a:buClr>
                <a:srgbClr val="FFFFFF"/>
              </a:buClr>
            </a:pPr>
            <a:r>
              <a:rPr lang="en-US" sz="11500" dirty="0">
                <a:solidFill>
                  <a:srgbClr val="FFFFFF"/>
                </a:solidFill>
              </a:rPr>
              <a:t>Begin Again</a:t>
            </a:r>
          </a:p>
          <a:p>
            <a:endParaRPr lang="en-US" dirty="0"/>
          </a:p>
        </p:txBody>
      </p:sp>
    </p:spTree>
    <p:extLst>
      <p:ext uri="{BB962C8B-B14F-4D97-AF65-F5344CB8AC3E}">
        <p14:creationId xmlns:p14="http://schemas.microsoft.com/office/powerpoint/2010/main" val="1496046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950" y="387351"/>
            <a:ext cx="9493250" cy="1670051"/>
          </a:xfrm>
        </p:spPr>
        <p:txBody>
          <a:bodyPr/>
          <a:lstStyle/>
          <a:p>
            <a:r>
              <a:rPr lang="en-US" sz="4800" dirty="0"/>
              <a:t>Use, Illustrate, Display the Vocabulary</a:t>
            </a:r>
          </a:p>
        </p:txBody>
      </p:sp>
      <p:sp>
        <p:nvSpPr>
          <p:cNvPr id="3" name="Text Placeholder 2"/>
          <p:cNvSpPr>
            <a:spLocks noGrp="1"/>
          </p:cNvSpPr>
          <p:nvPr>
            <p:ph type="body" idx="1"/>
          </p:nvPr>
        </p:nvSpPr>
        <p:spPr>
          <a:xfrm>
            <a:off x="406400" y="2057401"/>
            <a:ext cx="11099800" cy="4311649"/>
          </a:xfrm>
        </p:spPr>
        <p:txBody>
          <a:bodyPr/>
          <a:lstStyle/>
          <a:p>
            <a:pPr marL="228603" indent="-228603">
              <a:buClrTx/>
              <a:buSzTx/>
              <a:buFont typeface="Arial" panose="020B0604020202020204" pitchFamily="34" charset="0"/>
              <a:buChar char="•"/>
            </a:pPr>
            <a:r>
              <a:rPr lang="en-US" sz="5400" kern="1200" dirty="0">
                <a:solidFill>
                  <a:prstClr val="white"/>
                </a:solidFill>
                <a:ea typeface="+mn-ea"/>
                <a:cs typeface="+mn-cs"/>
              </a:rPr>
              <a:t>Decomposition</a:t>
            </a:r>
          </a:p>
          <a:p>
            <a:pPr marL="228603" indent="-228603">
              <a:buClrTx/>
              <a:buSzTx/>
              <a:buFont typeface="Arial" panose="020B0604020202020204" pitchFamily="34" charset="0"/>
              <a:buChar char="•"/>
            </a:pPr>
            <a:r>
              <a:rPr lang="en-US" sz="5400" kern="1200" dirty="0">
                <a:solidFill>
                  <a:prstClr val="white"/>
                </a:solidFill>
                <a:ea typeface="+mn-ea"/>
                <a:cs typeface="+mn-cs"/>
              </a:rPr>
              <a:t>Algorithm</a:t>
            </a:r>
          </a:p>
          <a:p>
            <a:pPr marL="228603" indent="-228603">
              <a:buClrTx/>
              <a:buSzTx/>
              <a:buFont typeface="Arial" panose="020B0604020202020204" pitchFamily="34" charset="0"/>
              <a:buChar char="•"/>
            </a:pPr>
            <a:r>
              <a:rPr lang="en-US" sz="5400" kern="1200" dirty="0">
                <a:solidFill>
                  <a:prstClr val="white"/>
                </a:solidFill>
                <a:ea typeface="+mn-ea"/>
                <a:cs typeface="+mn-cs"/>
              </a:rPr>
              <a:t>Patterns</a:t>
            </a:r>
          </a:p>
          <a:p>
            <a:pPr marL="228603" indent="-228603">
              <a:buClrTx/>
              <a:buSzTx/>
              <a:buFont typeface="Arial" panose="020B0604020202020204" pitchFamily="34" charset="0"/>
              <a:buChar char="•"/>
            </a:pPr>
            <a:r>
              <a:rPr lang="en-US" sz="5400" kern="1200" dirty="0">
                <a:solidFill>
                  <a:prstClr val="white"/>
                </a:solidFill>
                <a:ea typeface="+mn-ea"/>
                <a:cs typeface="+mn-cs"/>
              </a:rPr>
              <a:t>Abstraction</a:t>
            </a:r>
          </a:p>
          <a:p>
            <a:endParaRPr lang="en-US" dirty="0"/>
          </a:p>
        </p:txBody>
      </p:sp>
    </p:spTree>
    <p:extLst>
      <p:ext uri="{BB962C8B-B14F-4D97-AF65-F5344CB8AC3E}">
        <p14:creationId xmlns:p14="http://schemas.microsoft.com/office/powerpoint/2010/main" val="2720727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3"/>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Autofit/>
          </a:bodyPr>
          <a:lstStyle/>
          <a:p>
            <a:r>
              <a:rPr lang="en-US"/>
              <a:t>COMPUTATIONAL THINKING</a:t>
            </a:r>
            <a:endParaRPr/>
          </a:p>
        </p:txBody>
      </p:sp>
      <p:sp>
        <p:nvSpPr>
          <p:cNvPr id="173" name="Google Shape;173;p23"/>
          <p:cNvSpPr txBox="1">
            <a:spLocks noGrp="1"/>
          </p:cNvSpPr>
          <p:nvPr>
            <p:ph type="body" idx="1"/>
          </p:nvPr>
        </p:nvSpPr>
        <p:spPr>
          <a:xfrm>
            <a:off x="685800" y="2194561"/>
            <a:ext cx="10820400" cy="4024125"/>
          </a:xfrm>
          <a:prstGeom prst="rect">
            <a:avLst/>
          </a:prstGeom>
          <a:noFill/>
          <a:ln>
            <a:noFill/>
          </a:ln>
        </p:spPr>
        <p:txBody>
          <a:bodyPr spcFirstLastPara="1" wrap="square" lIns="91425" tIns="45700" rIns="91425" bIns="45700" anchor="t" anchorCtr="0">
            <a:noAutofit/>
          </a:bodyPr>
          <a:lstStyle/>
          <a:p>
            <a:pPr marL="228603" indent="-228603">
              <a:spcBef>
                <a:spcPts val="0"/>
              </a:spcBef>
              <a:buSzPts val="3600"/>
            </a:pPr>
            <a:r>
              <a:rPr lang="en-US" sz="7200" dirty="0"/>
              <a:t>“...</a:t>
            </a:r>
            <a:r>
              <a:rPr lang="en-US" sz="7200" b="1" dirty="0">
                <a:solidFill>
                  <a:srgbClr val="FFC000"/>
                </a:solidFill>
              </a:rPr>
              <a:t>breaking down </a:t>
            </a:r>
            <a:endParaRPr sz="7200" b="1" dirty="0">
              <a:solidFill>
                <a:srgbClr val="FFC000"/>
              </a:solidFill>
            </a:endParaRPr>
          </a:p>
          <a:p>
            <a:pPr marL="228603" indent="-228603">
              <a:buSzPts val="3600"/>
            </a:pPr>
            <a:r>
              <a:rPr lang="en-US" sz="7200" dirty="0"/>
              <a:t> difficult problem into </a:t>
            </a:r>
            <a:r>
              <a:rPr lang="en-US" sz="7200" b="1" dirty="0">
                <a:solidFill>
                  <a:srgbClr val="FFC000"/>
                </a:solidFill>
              </a:rPr>
              <a:t>more familiar ones</a:t>
            </a:r>
            <a:endParaRPr sz="4800" dirty="0"/>
          </a:p>
          <a:p>
            <a:pPr marL="228603" indent="-228603">
              <a:buSzPts val="3600"/>
            </a:pPr>
            <a:r>
              <a:rPr lang="en-US" sz="3600" dirty="0"/>
              <a:t> </a:t>
            </a:r>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8800" dirty="0" smtClean="0"/>
              <a:t>DECOMPOSITION</a:t>
            </a:r>
            <a:endParaRPr lang="en-US" sz="8800" dirty="0"/>
          </a:p>
        </p:txBody>
      </p:sp>
    </p:spTree>
    <p:extLst>
      <p:ext uri="{BB962C8B-B14F-4D97-AF65-F5344CB8AC3E}">
        <p14:creationId xmlns:p14="http://schemas.microsoft.com/office/powerpoint/2010/main" val="3666822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marL="0" lvl="0" indent="0" algn="ctr">
              <a:buClr>
                <a:srgbClr val="FFFFFF"/>
              </a:buClr>
              <a:buSzPts val="3600"/>
              <a:buNone/>
            </a:pPr>
            <a:r>
              <a:rPr lang="en-US" sz="6600" dirty="0" smtClean="0">
                <a:solidFill>
                  <a:srgbClr val="FFFFFF"/>
                </a:solidFill>
              </a:rPr>
              <a:t>...that </a:t>
            </a:r>
            <a:r>
              <a:rPr lang="en-US" sz="6600" b="1" dirty="0">
                <a:solidFill>
                  <a:srgbClr val="FFC000"/>
                </a:solidFill>
              </a:rPr>
              <a:t>we can solve </a:t>
            </a:r>
            <a:r>
              <a:rPr lang="en-US" sz="6600" dirty="0">
                <a:solidFill>
                  <a:srgbClr val="FFFFFF"/>
                </a:solidFill>
              </a:rPr>
              <a:t>using </a:t>
            </a:r>
          </a:p>
          <a:p>
            <a:pPr marL="228603" lvl="0" indent="-228603" algn="ctr">
              <a:buClr>
                <a:srgbClr val="FFC000"/>
              </a:buClr>
              <a:buSzPts val="3600"/>
            </a:pPr>
            <a:r>
              <a:rPr lang="en-US" sz="6600" b="1" dirty="0">
                <a:solidFill>
                  <a:srgbClr val="FFC000"/>
                </a:solidFill>
              </a:rPr>
              <a:t>a set of rules </a:t>
            </a:r>
            <a:r>
              <a:rPr lang="en-US" sz="6600" dirty="0">
                <a:solidFill>
                  <a:srgbClr val="FFFFFF"/>
                </a:solidFill>
              </a:rPr>
              <a:t>to find </a:t>
            </a:r>
            <a:r>
              <a:rPr lang="en-US" sz="6600" dirty="0" smtClean="0">
                <a:solidFill>
                  <a:srgbClr val="FFFFFF"/>
                </a:solidFill>
              </a:rPr>
              <a:t>solutions</a:t>
            </a:r>
            <a:endParaRPr lang="en-US" dirty="0"/>
          </a:p>
        </p:txBody>
      </p:sp>
    </p:spTree>
    <p:extLst>
      <p:ext uri="{BB962C8B-B14F-4D97-AF65-F5344CB8AC3E}">
        <p14:creationId xmlns:p14="http://schemas.microsoft.com/office/powerpoint/2010/main" val="714208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1500" dirty="0" smtClean="0"/>
              <a:t>ALGORITHIM</a:t>
            </a:r>
            <a:endParaRPr lang="en-US" sz="11500" dirty="0"/>
          </a:p>
        </p:txBody>
      </p:sp>
    </p:spTree>
    <p:extLst>
      <p:ext uri="{BB962C8B-B14F-4D97-AF65-F5344CB8AC3E}">
        <p14:creationId xmlns:p14="http://schemas.microsoft.com/office/powerpoint/2010/main" val="2457380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1" y="764373"/>
            <a:ext cx="8610599" cy="519975"/>
          </a:xfrm>
        </p:spPr>
        <p:txBody>
          <a:bodyPr/>
          <a:lstStyle/>
          <a:p>
            <a:endParaRPr lang="en-US" dirty="0"/>
          </a:p>
        </p:txBody>
      </p:sp>
      <p:sp>
        <p:nvSpPr>
          <p:cNvPr id="3" name="Text Placeholder 2"/>
          <p:cNvSpPr>
            <a:spLocks noGrp="1"/>
          </p:cNvSpPr>
          <p:nvPr>
            <p:ph type="body" idx="1"/>
          </p:nvPr>
        </p:nvSpPr>
        <p:spPr>
          <a:xfrm>
            <a:off x="293166" y="1514693"/>
            <a:ext cx="11705716" cy="4703993"/>
          </a:xfrm>
        </p:spPr>
        <p:txBody>
          <a:bodyPr/>
          <a:lstStyle/>
          <a:p>
            <a:pPr marL="0" lvl="0" indent="0" algn="ctr">
              <a:buClr>
                <a:srgbClr val="FFFFFF"/>
              </a:buClr>
              <a:buSzPts val="3600"/>
              <a:buNone/>
            </a:pPr>
            <a:r>
              <a:rPr lang="en-US" sz="7200" dirty="0" smtClean="0">
                <a:solidFill>
                  <a:srgbClr val="FFFFFF"/>
                </a:solidFill>
              </a:rPr>
              <a:t>...and </a:t>
            </a:r>
            <a:r>
              <a:rPr lang="en-US" sz="7200" b="1" dirty="0">
                <a:solidFill>
                  <a:srgbClr val="FFC000"/>
                </a:solidFill>
              </a:rPr>
              <a:t>using abstractions to generalize </a:t>
            </a:r>
            <a:r>
              <a:rPr lang="en-US" sz="7200" dirty="0">
                <a:solidFill>
                  <a:srgbClr val="FFFFFF"/>
                </a:solidFill>
              </a:rPr>
              <a:t>those solutions to similar </a:t>
            </a:r>
            <a:r>
              <a:rPr lang="en-US" sz="7200" dirty="0" smtClean="0">
                <a:solidFill>
                  <a:srgbClr val="FFFFFF"/>
                </a:solidFill>
              </a:rPr>
              <a:t>problems</a:t>
            </a:r>
            <a:endParaRPr lang="en-US" sz="4800" dirty="0">
              <a:solidFill>
                <a:srgbClr val="FFFFFF"/>
              </a:solidFill>
            </a:endParaRPr>
          </a:p>
          <a:p>
            <a:endParaRPr lang="en-US" dirty="0"/>
          </a:p>
        </p:txBody>
      </p:sp>
    </p:spTree>
    <p:extLst>
      <p:ext uri="{BB962C8B-B14F-4D97-AF65-F5344CB8AC3E}">
        <p14:creationId xmlns:p14="http://schemas.microsoft.com/office/powerpoint/2010/main" val="1570290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285" y="764373"/>
            <a:ext cx="11254915" cy="1293028"/>
          </a:xfrm>
        </p:spPr>
        <p:txBody>
          <a:bodyPr/>
          <a:lstStyle/>
          <a:p>
            <a:r>
              <a:rPr lang="en-US" dirty="0"/>
              <a:t>Picking out the important bits of information from the problem, ignoring the specific details that don’t matter.</a:t>
            </a:r>
          </a:p>
        </p:txBody>
      </p:sp>
      <p:sp>
        <p:nvSpPr>
          <p:cNvPr id="3" name="Text Placeholder 2"/>
          <p:cNvSpPr>
            <a:spLocks noGrp="1"/>
          </p:cNvSpPr>
          <p:nvPr>
            <p:ph type="body" idx="1"/>
          </p:nvPr>
        </p:nvSpPr>
        <p:spPr/>
        <p:txBody>
          <a:bodyPr/>
          <a:lstStyle/>
          <a:p>
            <a:r>
              <a:rPr lang="en-US" sz="3200" dirty="0"/>
              <a:t>A.	Decomposition</a:t>
            </a:r>
          </a:p>
          <a:p>
            <a:r>
              <a:rPr lang="en-US" sz="3200" dirty="0"/>
              <a:t>B.	Abstraction</a:t>
            </a:r>
          </a:p>
          <a:p>
            <a:r>
              <a:rPr lang="en-US" sz="3200" dirty="0"/>
              <a:t>C.	Programming</a:t>
            </a:r>
          </a:p>
          <a:p>
            <a:r>
              <a:rPr lang="en-US" sz="3200" dirty="0"/>
              <a:t>D.	Algorithmic Thinking</a:t>
            </a:r>
          </a:p>
          <a:p>
            <a:endParaRPr lang="en-US" dirty="0"/>
          </a:p>
        </p:txBody>
      </p:sp>
    </p:spTree>
    <p:extLst>
      <p:ext uri="{BB962C8B-B14F-4D97-AF65-F5344CB8AC3E}">
        <p14:creationId xmlns:p14="http://schemas.microsoft.com/office/powerpoint/2010/main" val="1132671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9600" dirty="0" smtClean="0"/>
              <a:t>ABSTRACTIONS</a:t>
            </a:r>
          </a:p>
          <a:p>
            <a:r>
              <a:rPr lang="en-US" sz="5400" dirty="0" smtClean="0">
                <a:solidFill>
                  <a:schemeClr val="accent2"/>
                </a:solidFill>
              </a:rPr>
              <a:t>One object stands for many</a:t>
            </a:r>
            <a:endParaRPr lang="en-US" sz="5400" dirty="0">
              <a:solidFill>
                <a:schemeClr val="accent2"/>
              </a:solidFill>
            </a:endParaRPr>
          </a:p>
        </p:txBody>
      </p:sp>
    </p:spTree>
    <p:extLst>
      <p:ext uri="{BB962C8B-B14F-4D97-AF65-F5344CB8AC3E}">
        <p14:creationId xmlns:p14="http://schemas.microsoft.com/office/powerpoint/2010/main" val="3693484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sz="16600" dirty="0" smtClean="0"/>
              <a:t>PATTERNS</a:t>
            </a:r>
            <a:endParaRPr lang="en-US" sz="16600" dirty="0"/>
          </a:p>
        </p:txBody>
      </p:sp>
    </p:spTree>
    <p:extLst>
      <p:ext uri="{BB962C8B-B14F-4D97-AF65-F5344CB8AC3E}">
        <p14:creationId xmlns:p14="http://schemas.microsoft.com/office/powerpoint/2010/main" val="972340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950" y="387351"/>
            <a:ext cx="9493250" cy="1670051"/>
          </a:xfrm>
        </p:spPr>
        <p:txBody>
          <a:bodyPr/>
          <a:lstStyle/>
          <a:p>
            <a:r>
              <a:rPr lang="en-US" sz="4800" dirty="0"/>
              <a:t>Use, Illustrate, Display the Vocabulary</a:t>
            </a:r>
          </a:p>
        </p:txBody>
      </p:sp>
      <p:sp>
        <p:nvSpPr>
          <p:cNvPr id="3" name="Text Placeholder 2"/>
          <p:cNvSpPr>
            <a:spLocks noGrp="1"/>
          </p:cNvSpPr>
          <p:nvPr>
            <p:ph type="body" idx="1"/>
          </p:nvPr>
        </p:nvSpPr>
        <p:spPr>
          <a:xfrm>
            <a:off x="406400" y="2057401"/>
            <a:ext cx="11099800" cy="4311649"/>
          </a:xfrm>
        </p:spPr>
        <p:txBody>
          <a:bodyPr/>
          <a:lstStyle/>
          <a:p>
            <a:pPr marL="228603" indent="-228603" algn="ctr">
              <a:buClrTx/>
              <a:buSzTx/>
              <a:buFont typeface="Arial" panose="020B0604020202020204" pitchFamily="34" charset="0"/>
              <a:buChar char="•"/>
            </a:pPr>
            <a:r>
              <a:rPr lang="en-US" sz="5400" kern="1200" dirty="0">
                <a:solidFill>
                  <a:prstClr val="white"/>
                </a:solidFill>
                <a:ea typeface="+mn-ea"/>
                <a:cs typeface="+mn-cs"/>
              </a:rPr>
              <a:t>Decomposition</a:t>
            </a:r>
          </a:p>
          <a:p>
            <a:pPr marL="228603" indent="-228603" algn="ctr">
              <a:buClrTx/>
              <a:buSzTx/>
              <a:buFont typeface="Arial" panose="020B0604020202020204" pitchFamily="34" charset="0"/>
              <a:buChar char="•"/>
            </a:pPr>
            <a:r>
              <a:rPr lang="en-US" sz="5400" kern="1200" dirty="0">
                <a:solidFill>
                  <a:prstClr val="white"/>
                </a:solidFill>
                <a:ea typeface="+mn-ea"/>
                <a:cs typeface="+mn-cs"/>
              </a:rPr>
              <a:t>Algorithm</a:t>
            </a:r>
          </a:p>
          <a:p>
            <a:pPr marL="228603" indent="-228603" algn="ctr">
              <a:buClrTx/>
              <a:buSzTx/>
              <a:buFont typeface="Arial" panose="020B0604020202020204" pitchFamily="34" charset="0"/>
              <a:buChar char="•"/>
            </a:pPr>
            <a:r>
              <a:rPr lang="en-US" sz="5400" kern="1200" dirty="0">
                <a:solidFill>
                  <a:prstClr val="white"/>
                </a:solidFill>
                <a:ea typeface="+mn-ea"/>
                <a:cs typeface="+mn-cs"/>
              </a:rPr>
              <a:t>Patterns</a:t>
            </a:r>
          </a:p>
          <a:p>
            <a:pPr marL="228603" indent="-228603" algn="ctr">
              <a:buClrTx/>
              <a:buSzTx/>
              <a:buFont typeface="Arial" panose="020B0604020202020204" pitchFamily="34" charset="0"/>
              <a:buChar char="•"/>
            </a:pPr>
            <a:r>
              <a:rPr lang="en-US" sz="5400" kern="1200" dirty="0">
                <a:solidFill>
                  <a:prstClr val="white"/>
                </a:solidFill>
                <a:ea typeface="+mn-ea"/>
                <a:cs typeface="+mn-cs"/>
              </a:rPr>
              <a:t>Abstraction</a:t>
            </a:r>
          </a:p>
          <a:p>
            <a:endParaRPr lang="en-US" dirty="0"/>
          </a:p>
        </p:txBody>
      </p:sp>
    </p:spTree>
    <p:extLst>
      <p:ext uri="{BB962C8B-B14F-4D97-AF65-F5344CB8AC3E}">
        <p14:creationId xmlns:p14="http://schemas.microsoft.com/office/powerpoint/2010/main" val="4571793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Problem Solving  (CPS)</a:t>
            </a:r>
            <a:endParaRPr lang="en-US" dirty="0"/>
          </a:p>
        </p:txBody>
      </p:sp>
      <p:sp>
        <p:nvSpPr>
          <p:cNvPr id="3" name="Text Placeholder 2"/>
          <p:cNvSpPr>
            <a:spLocks noGrp="1"/>
          </p:cNvSpPr>
          <p:nvPr>
            <p:ph type="body" idx="1"/>
          </p:nvPr>
        </p:nvSpPr>
        <p:spPr/>
        <p:txBody>
          <a:bodyPr/>
          <a:lstStyle/>
          <a:p>
            <a:pPr algn="ctr"/>
            <a:r>
              <a:rPr lang="en-US" sz="3200" dirty="0" smtClean="0"/>
              <a:t>IDENTIFYING A PROBLEM</a:t>
            </a:r>
          </a:p>
          <a:p>
            <a:pPr algn="ctr"/>
            <a:r>
              <a:rPr lang="en-US" sz="3200" dirty="0" smtClean="0"/>
              <a:t>FACT FINDING</a:t>
            </a:r>
          </a:p>
          <a:p>
            <a:pPr algn="ctr"/>
            <a:r>
              <a:rPr lang="en-US" sz="3200" dirty="0" smtClean="0"/>
              <a:t>PROBLEM FINDING</a:t>
            </a:r>
          </a:p>
          <a:p>
            <a:pPr algn="ctr"/>
            <a:r>
              <a:rPr lang="en-US" sz="3200" dirty="0" smtClean="0"/>
              <a:t>IDEA FINDING</a:t>
            </a:r>
          </a:p>
          <a:p>
            <a:pPr algn="ctr"/>
            <a:r>
              <a:rPr lang="en-US" sz="3200" dirty="0" smtClean="0"/>
              <a:t>SOLUTION FINDING</a:t>
            </a:r>
          </a:p>
          <a:p>
            <a:pPr algn="ctr"/>
            <a:r>
              <a:rPr lang="en-US" sz="3200" dirty="0" smtClean="0"/>
              <a:t>ACCEPTANCE FINDING</a:t>
            </a:r>
          </a:p>
          <a:p>
            <a:endParaRPr lang="en-US" dirty="0" smtClean="0"/>
          </a:p>
        </p:txBody>
      </p:sp>
    </p:spTree>
    <p:extLst>
      <p:ext uri="{BB962C8B-B14F-4D97-AF65-F5344CB8AC3E}">
        <p14:creationId xmlns:p14="http://schemas.microsoft.com/office/powerpoint/2010/main" val="327306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2895600" y="151350"/>
            <a:ext cx="8610600" cy="1002687"/>
          </a:xfrm>
          <a:prstGeom prst="rect">
            <a:avLst/>
          </a:prstGeom>
          <a:noFill/>
          <a:ln>
            <a:noFill/>
          </a:ln>
        </p:spPr>
        <p:txBody>
          <a:bodyPr spcFirstLastPara="1" wrap="square" lIns="91425" tIns="45700" rIns="91425" bIns="45700" anchor="ctr" anchorCtr="0">
            <a:noAutofit/>
          </a:bodyPr>
          <a:lstStyle/>
          <a:p>
            <a:pPr>
              <a:buClr>
                <a:srgbClr val="FFC000"/>
              </a:buClr>
              <a:buSzPts val="3600"/>
            </a:pPr>
            <a:r>
              <a:rPr lang="en-US" sz="3600">
                <a:solidFill>
                  <a:srgbClr val="FFC000"/>
                </a:solidFill>
              </a:rPr>
              <a:t>CHARACTERISTICS OF COMPUTATIONAL THINKING</a:t>
            </a:r>
            <a:endParaRPr sz="3600">
              <a:solidFill>
                <a:srgbClr val="FFC000"/>
              </a:solidFill>
            </a:endParaRPr>
          </a:p>
        </p:txBody>
      </p:sp>
      <p:sp>
        <p:nvSpPr>
          <p:cNvPr id="167" name="Google Shape;167;p22"/>
          <p:cNvSpPr txBox="1">
            <a:spLocks noGrp="1"/>
          </p:cNvSpPr>
          <p:nvPr>
            <p:ph type="body" idx="1"/>
          </p:nvPr>
        </p:nvSpPr>
        <p:spPr>
          <a:xfrm>
            <a:off x="247650" y="1563941"/>
            <a:ext cx="11747500" cy="5126946"/>
          </a:xfrm>
          <a:prstGeom prst="rect">
            <a:avLst/>
          </a:prstGeom>
          <a:noFill/>
          <a:ln>
            <a:noFill/>
          </a:ln>
        </p:spPr>
        <p:txBody>
          <a:bodyPr spcFirstLastPara="1" wrap="square" lIns="91425" tIns="45700" rIns="91425" bIns="45700" anchor="t" anchorCtr="0">
            <a:noAutofit/>
          </a:bodyPr>
          <a:lstStyle/>
          <a:p>
            <a:pPr marL="228603" indent="-228603">
              <a:spcBef>
                <a:spcPts val="0"/>
              </a:spcBef>
            </a:pPr>
            <a:r>
              <a:rPr lang="en-US"/>
              <a:t>Ordered and Precise sequence of steps to solve problems</a:t>
            </a:r>
            <a:endParaRPr/>
          </a:p>
          <a:p>
            <a:pPr marL="228603" indent="-228603"/>
            <a:r>
              <a:rPr lang="en-US"/>
              <a:t>Using a computer to automate that process, when appropriate</a:t>
            </a:r>
            <a:endParaRPr/>
          </a:p>
          <a:p>
            <a:pPr marL="228603" indent="-228603"/>
            <a:r>
              <a:rPr lang="en-US"/>
              <a:t>Problem Solving</a:t>
            </a:r>
            <a:endParaRPr/>
          </a:p>
          <a:p>
            <a:pPr marL="228603" indent="-228603"/>
            <a:r>
              <a:rPr lang="en-US"/>
              <a:t> Producing a Solution</a:t>
            </a:r>
            <a:endParaRPr/>
          </a:p>
          <a:p>
            <a:pPr marL="228603" indent="-228603"/>
            <a:r>
              <a:rPr lang="en-US"/>
              <a:t>Planning</a:t>
            </a:r>
            <a:endParaRPr/>
          </a:p>
          <a:p>
            <a:pPr marL="228603" indent="-228603"/>
            <a:r>
              <a:rPr lang="en-US"/>
              <a:t>Critical Thinking</a:t>
            </a:r>
            <a:endParaRPr/>
          </a:p>
          <a:p>
            <a:pPr marL="228603" indent="-228603"/>
            <a:r>
              <a:rPr lang="en-US"/>
              <a:t>Creativity</a:t>
            </a:r>
            <a:endParaRPr/>
          </a:p>
          <a:p>
            <a:pPr marL="228603" indent="-228603"/>
            <a:r>
              <a:rPr lang="en-US"/>
              <a:t>Collaboration</a:t>
            </a:r>
            <a:endParaRPr/>
          </a:p>
          <a:p>
            <a:pPr marL="228603" indent="-228603"/>
            <a:r>
              <a:rPr lang="en-US"/>
              <a:t>Puzzeling, Figuring Things Out</a:t>
            </a:r>
            <a:endParaRPr/>
          </a:p>
          <a:p>
            <a:pPr marL="228603" indent="-228603"/>
            <a:r>
              <a:rPr lang="en-US"/>
              <a:t>Searching for Solutions</a:t>
            </a:r>
            <a:endParaRPr/>
          </a:p>
          <a:p>
            <a:pPr marL="228603" indent="-228603"/>
            <a:r>
              <a:rPr lang="en-US"/>
              <a:t>Draws on Analytical Thinking</a:t>
            </a:r>
            <a:endParaRPr/>
          </a:p>
          <a:p>
            <a:pPr marL="228603" indent="-88901">
              <a:buNone/>
            </a:pP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2895600" y="272375"/>
            <a:ext cx="8458200" cy="1050587"/>
          </a:xfrm>
          <a:prstGeom prst="rect">
            <a:avLst/>
          </a:prstGeom>
          <a:noFill/>
          <a:ln>
            <a:noFill/>
          </a:ln>
        </p:spPr>
        <p:txBody>
          <a:bodyPr spcFirstLastPara="1" wrap="square" lIns="91425" tIns="45700" rIns="91425" bIns="45700" anchor="ctr" anchorCtr="0">
            <a:noAutofit/>
          </a:bodyPr>
          <a:lstStyle/>
          <a:p>
            <a:r>
              <a:rPr lang="en-US" dirty="0"/>
              <a:t>ACTIVITIES</a:t>
            </a:r>
            <a:endParaRPr dirty="0"/>
          </a:p>
        </p:txBody>
      </p:sp>
      <p:sp>
        <p:nvSpPr>
          <p:cNvPr id="204" name="Google Shape;204;p28"/>
          <p:cNvSpPr txBox="1">
            <a:spLocks noGrp="1"/>
          </p:cNvSpPr>
          <p:nvPr>
            <p:ph type="body" idx="1"/>
          </p:nvPr>
        </p:nvSpPr>
        <p:spPr>
          <a:xfrm>
            <a:off x="165652" y="1322962"/>
            <a:ext cx="11741426" cy="5402516"/>
          </a:xfrm>
          <a:prstGeom prst="rect">
            <a:avLst/>
          </a:prstGeom>
          <a:noFill/>
          <a:ln>
            <a:noFill/>
          </a:ln>
        </p:spPr>
        <p:txBody>
          <a:bodyPr spcFirstLastPara="1" wrap="square" lIns="91425" tIns="45700" rIns="91425" bIns="45700" anchor="t" anchorCtr="0">
            <a:noAutofit/>
          </a:bodyPr>
          <a:lstStyle/>
          <a:p>
            <a:r>
              <a:rPr lang="en-US" sz="2800" dirty="0"/>
              <a:t>Ms. Martinez’s 6th grade social studies class is studying the Roman Empire and creating </a:t>
            </a:r>
            <a:r>
              <a:rPr lang="en-US" sz="2800" dirty="0">
                <a:solidFill>
                  <a:srgbClr val="FF0000"/>
                </a:solidFill>
              </a:rPr>
              <a:t>timelines and drawing maps</a:t>
            </a:r>
            <a:r>
              <a:rPr lang="en-US" sz="2800" dirty="0"/>
              <a:t>.</a:t>
            </a:r>
            <a:endParaRPr lang="en-US" sz="13800" dirty="0"/>
          </a:p>
          <a:p>
            <a:r>
              <a:rPr lang="en-US" sz="2800" dirty="0"/>
              <a:t>Mr. Lee’s 7th Grade class is looking a </a:t>
            </a:r>
            <a:r>
              <a:rPr lang="en-US" sz="2800" dirty="0" err="1"/>
              <a:t>a</a:t>
            </a:r>
            <a:r>
              <a:rPr lang="en-US" sz="2800" dirty="0"/>
              <a:t> series of </a:t>
            </a:r>
            <a:r>
              <a:rPr lang="en-US" sz="2800" dirty="0">
                <a:solidFill>
                  <a:srgbClr val="FF0000"/>
                </a:solidFill>
              </a:rPr>
              <a:t>diagrams </a:t>
            </a:r>
            <a:r>
              <a:rPr lang="en-US" sz="2800" dirty="0"/>
              <a:t>her students have created to portray </a:t>
            </a:r>
            <a:r>
              <a:rPr lang="en-US" sz="2800" dirty="0">
                <a:solidFill>
                  <a:srgbClr val="FF0000"/>
                </a:solidFill>
              </a:rPr>
              <a:t>floor plans </a:t>
            </a:r>
            <a:r>
              <a:rPr lang="en-US" sz="2800" dirty="0"/>
              <a:t>of their school and homes.</a:t>
            </a:r>
            <a:endParaRPr lang="en-US" sz="13800" dirty="0"/>
          </a:p>
          <a:p>
            <a:r>
              <a:rPr lang="en-US" sz="2800" dirty="0"/>
              <a:t>Mr. Butler’s 5th Grade Music class has been studying the diatonic scale and the concept of pitch.  Now the students are using Scratch to </a:t>
            </a:r>
            <a:r>
              <a:rPr lang="en-US" sz="2800" dirty="0">
                <a:solidFill>
                  <a:srgbClr val="FF0000"/>
                </a:solidFill>
              </a:rPr>
              <a:t>create a virtual xylophone </a:t>
            </a:r>
            <a:r>
              <a:rPr lang="en-US" sz="2800" dirty="0"/>
              <a:t>that will correctly reproduce the scale.</a:t>
            </a:r>
            <a:endParaRPr lang="en-US" sz="13800" dirty="0"/>
          </a:p>
          <a:p>
            <a:r>
              <a:rPr lang="en-US" sz="2800" dirty="0"/>
              <a:t>Mr. Davis’ 9th grade language arts class is </a:t>
            </a:r>
            <a:r>
              <a:rPr lang="en-US" sz="2800" dirty="0">
                <a:solidFill>
                  <a:srgbClr val="FF0000"/>
                </a:solidFill>
              </a:rPr>
              <a:t>studying various literary elements,</a:t>
            </a:r>
            <a:r>
              <a:rPr lang="en-US" sz="2800" dirty="0"/>
              <a:t> such as plot, point of view, irony, and voice and they have read various short stories.</a:t>
            </a:r>
            <a:endParaRPr lang="en-US" sz="13800" dirty="0"/>
          </a:p>
          <a:p>
            <a:r>
              <a:rPr lang="en-US" sz="9600" dirty="0"/>
              <a:t/>
            </a:r>
            <a:br>
              <a:rPr lang="en-US" sz="9600" dirty="0"/>
            </a:br>
            <a:endParaRPr sz="9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Learning How to Think Critically</a:t>
            </a:r>
            <a:br>
              <a:rPr lang="en-US" dirty="0" smtClean="0"/>
            </a:br>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53331" y="1825625"/>
            <a:ext cx="4351338" cy="4351338"/>
          </a:xfrm>
        </p:spPr>
      </p:pic>
      <p:sp>
        <p:nvSpPr>
          <p:cNvPr id="6" name="Content Placeholder 5"/>
          <p:cNvSpPr>
            <a:spLocks noGrp="1"/>
          </p:cNvSpPr>
          <p:nvPr>
            <p:ph sz="half" idx="2"/>
          </p:nvPr>
        </p:nvSpPr>
        <p:spPr/>
        <p:txBody>
          <a:bodyPr/>
          <a:lstStyle/>
          <a:p>
            <a:pPr lvl="0"/>
            <a:r>
              <a:rPr lang="en-US" sz="2200" dirty="0">
                <a:solidFill>
                  <a:prstClr val="black"/>
                </a:solidFill>
              </a:rPr>
              <a:t>The course is designed to increase students’ </a:t>
            </a:r>
            <a:r>
              <a:rPr lang="en-US" sz="2200" b="1" dirty="0">
                <a:solidFill>
                  <a:srgbClr val="C00000"/>
                </a:solidFill>
              </a:rPr>
              <a:t>critical thinking </a:t>
            </a:r>
            <a:r>
              <a:rPr lang="en-US" sz="2200" dirty="0">
                <a:solidFill>
                  <a:prstClr val="black"/>
                </a:solidFill>
              </a:rPr>
              <a:t>knowledge and skills. Concepts covered include </a:t>
            </a:r>
            <a:r>
              <a:rPr lang="en-US" sz="2200" b="1" dirty="0">
                <a:solidFill>
                  <a:srgbClr val="C00000"/>
                </a:solidFill>
              </a:rPr>
              <a:t>perception, memory, creativity, and problem-solving </a:t>
            </a:r>
            <a:r>
              <a:rPr lang="en-US" sz="2200" dirty="0">
                <a:solidFill>
                  <a:prstClr val="black"/>
                </a:solidFill>
              </a:rPr>
              <a:t>as they relate to critical thinking. We will examine the effects of attitudes, values, logical fallacies, and thinking errors on</a:t>
            </a:r>
            <a:r>
              <a:rPr lang="en-US" sz="2200" b="1" dirty="0">
                <a:solidFill>
                  <a:prstClr val="black"/>
                </a:solidFill>
              </a:rPr>
              <a:t> </a:t>
            </a:r>
            <a:r>
              <a:rPr lang="en-US" sz="2200" b="1" dirty="0">
                <a:solidFill>
                  <a:srgbClr val="C00000"/>
                </a:solidFill>
              </a:rPr>
              <a:t>critical thinking and problem-solving</a:t>
            </a:r>
            <a:r>
              <a:rPr lang="en-US" sz="2200" dirty="0">
                <a:solidFill>
                  <a:srgbClr val="C00000"/>
                </a:solidFill>
              </a:rPr>
              <a:t>. </a:t>
            </a:r>
            <a:r>
              <a:rPr lang="en-US" sz="2200" dirty="0">
                <a:solidFill>
                  <a:prstClr val="black"/>
                </a:solidFill>
              </a:rPr>
              <a:t>Assignments will require students to apply their skills to real-life situations and to understand the levels of the </a:t>
            </a:r>
            <a:r>
              <a:rPr lang="en-US" sz="2200" b="1" dirty="0">
                <a:solidFill>
                  <a:srgbClr val="C00000"/>
                </a:solidFill>
              </a:rPr>
              <a:t>critical thinking process through problem-solving activities</a:t>
            </a:r>
            <a:r>
              <a:rPr lang="en-US" sz="2200" dirty="0">
                <a:solidFill>
                  <a:prstClr val="black"/>
                </a:solidFill>
              </a:rPr>
              <a:t>.</a:t>
            </a:r>
          </a:p>
          <a:p>
            <a:endParaRPr lang="en-US" dirty="0"/>
          </a:p>
        </p:txBody>
      </p:sp>
    </p:spTree>
    <p:extLst>
      <p:ext uri="{BB962C8B-B14F-4D97-AF65-F5344CB8AC3E}">
        <p14:creationId xmlns:p14="http://schemas.microsoft.com/office/powerpoint/2010/main" val="13616647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Separate and Unequal? The State of Public Education Sixty Years Post Brown</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04850" y="1825625"/>
            <a:ext cx="4495800" cy="4708525"/>
          </a:xfrm>
        </p:spPr>
      </p:pic>
      <p:sp>
        <p:nvSpPr>
          <p:cNvPr id="4" name="Content Placeholder 3"/>
          <p:cNvSpPr>
            <a:spLocks noGrp="1"/>
          </p:cNvSpPr>
          <p:nvPr>
            <p:ph sz="half" idx="2"/>
          </p:nvPr>
        </p:nvSpPr>
        <p:spPr/>
        <p:txBody>
          <a:bodyPr>
            <a:normAutofit fontScale="77500" lnSpcReduction="20000"/>
          </a:bodyPr>
          <a:lstStyle/>
          <a:p>
            <a:r>
              <a:rPr lang="en-US" b="1" dirty="0" smtClean="0">
                <a:solidFill>
                  <a:srgbClr val="C00000"/>
                </a:solidFill>
                <a:effectLst/>
              </a:rPr>
              <a:t>Is equal access to a quality education possible for all students in the US if vestiges of separate but unequal public schooling still exists? </a:t>
            </a:r>
            <a:r>
              <a:rPr lang="en-US" dirty="0" smtClean="0">
                <a:effectLst/>
              </a:rPr>
              <a:t>Extreme educational disparities also exist in academic </a:t>
            </a:r>
            <a:r>
              <a:rPr lang="en-US" dirty="0" err="1" smtClean="0">
                <a:effectLst/>
              </a:rPr>
              <a:t>achievemnt</a:t>
            </a:r>
            <a:r>
              <a:rPr lang="en-US" dirty="0" smtClean="0">
                <a:effectLst/>
              </a:rPr>
              <a:t> and performance of students based on race, gender, region, community locale and socioeconomic status. Many scholars and politicians have argued that education is the great socioeconomic equalizer. Students taking this Signature Course, through hands-on interactive activities will </a:t>
            </a:r>
            <a:r>
              <a:rPr lang="en-US" b="1" dirty="0" smtClean="0">
                <a:solidFill>
                  <a:srgbClr val="C00000"/>
                </a:solidFill>
                <a:effectLst/>
              </a:rPr>
              <a:t>critically explore the state </a:t>
            </a:r>
            <a:r>
              <a:rPr lang="en-US" dirty="0" smtClean="0">
                <a:effectLst/>
              </a:rPr>
              <a:t>of public education in the US post the Brown v. Board of Education decision.</a:t>
            </a:r>
            <a:endParaRPr lang="en-US" dirty="0"/>
          </a:p>
        </p:txBody>
      </p:sp>
    </p:spTree>
    <p:extLst>
      <p:ext uri="{BB962C8B-B14F-4D97-AF65-F5344CB8AC3E}">
        <p14:creationId xmlns:p14="http://schemas.microsoft.com/office/powerpoint/2010/main" val="1819187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Business, Society, and Unfettered Thought</a:t>
            </a:r>
            <a:endParaRPr lang="en-US" dirty="0"/>
          </a:p>
        </p:txBody>
      </p:sp>
      <p:sp>
        <p:nvSpPr>
          <p:cNvPr id="6" name="Content Placeholder 5"/>
          <p:cNvSpPr>
            <a:spLocks noGrp="1"/>
          </p:cNvSpPr>
          <p:nvPr>
            <p:ph sz="half" idx="2"/>
          </p:nvPr>
        </p:nvSpPr>
        <p:spPr/>
        <p:txBody>
          <a:bodyPr>
            <a:normAutofit fontScale="92500" lnSpcReduction="20000"/>
          </a:bodyPr>
          <a:lstStyle/>
          <a:p>
            <a:r>
              <a:rPr lang="en-US" dirty="0" smtClean="0"/>
              <a:t>This signature course will focus on the </a:t>
            </a:r>
            <a:r>
              <a:rPr lang="en-US" b="1" dirty="0" smtClean="0">
                <a:solidFill>
                  <a:srgbClr val="C00000"/>
                </a:solidFill>
              </a:rPr>
              <a:t>critical thinking skills </a:t>
            </a:r>
            <a:r>
              <a:rPr lang="en-US" dirty="0" smtClean="0"/>
              <a:t>required to manage the increasingly </a:t>
            </a:r>
            <a:r>
              <a:rPr lang="en-US" b="1" dirty="0" smtClean="0">
                <a:solidFill>
                  <a:srgbClr val="C00000"/>
                </a:solidFill>
              </a:rPr>
              <a:t>integrated, interdependent, and complex relationship</a:t>
            </a:r>
            <a:r>
              <a:rPr lang="en-US" dirty="0" smtClean="0"/>
              <a:t> between business and society. Students will gain an understanding of the role of business in society, the capacity to use knowledge to </a:t>
            </a:r>
            <a:r>
              <a:rPr lang="en-US" b="1" dirty="0" smtClean="0">
                <a:solidFill>
                  <a:srgbClr val="C00000"/>
                </a:solidFill>
              </a:rPr>
              <a:t>effectively analyze, debate, and solve societal/organizational problems </a:t>
            </a:r>
            <a:r>
              <a:rPr lang="en-US" dirty="0" smtClean="0"/>
              <a:t>in a socially responsible and ethical manner, and the ability to successfully communicate potential solutions across audiences.</a:t>
            </a:r>
            <a:endParaRPr lang="en-US" dirty="0"/>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1943099"/>
            <a:ext cx="4114800" cy="4233863"/>
          </a:xfrm>
        </p:spPr>
      </p:pic>
    </p:spTree>
    <p:extLst>
      <p:ext uri="{BB962C8B-B14F-4D97-AF65-F5344CB8AC3E}">
        <p14:creationId xmlns:p14="http://schemas.microsoft.com/office/powerpoint/2010/main" val="9061676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950" y="387351"/>
            <a:ext cx="9493250" cy="1670051"/>
          </a:xfrm>
        </p:spPr>
        <p:txBody>
          <a:bodyPr/>
          <a:lstStyle/>
          <a:p>
            <a:r>
              <a:rPr lang="en-US" sz="4800" dirty="0"/>
              <a:t>Use, Illustrate, Display the Vocabulary</a:t>
            </a:r>
          </a:p>
        </p:txBody>
      </p:sp>
      <p:sp>
        <p:nvSpPr>
          <p:cNvPr id="3" name="Text Placeholder 2"/>
          <p:cNvSpPr>
            <a:spLocks noGrp="1"/>
          </p:cNvSpPr>
          <p:nvPr>
            <p:ph type="body" idx="1"/>
          </p:nvPr>
        </p:nvSpPr>
        <p:spPr>
          <a:xfrm>
            <a:off x="406400" y="2057401"/>
            <a:ext cx="11099800" cy="4311649"/>
          </a:xfrm>
        </p:spPr>
        <p:txBody>
          <a:bodyPr/>
          <a:lstStyle/>
          <a:p>
            <a:pPr marL="228603" indent="-228603">
              <a:buClrTx/>
              <a:buSzTx/>
              <a:buFont typeface="Arial" panose="020B0604020202020204" pitchFamily="34" charset="0"/>
              <a:buChar char="•"/>
            </a:pPr>
            <a:r>
              <a:rPr lang="en-US" sz="5400" kern="1200" dirty="0">
                <a:solidFill>
                  <a:prstClr val="white"/>
                </a:solidFill>
                <a:ea typeface="+mn-ea"/>
                <a:cs typeface="+mn-cs"/>
              </a:rPr>
              <a:t>Decomposition</a:t>
            </a:r>
          </a:p>
          <a:p>
            <a:pPr marL="228603" indent="-228603">
              <a:buClrTx/>
              <a:buSzTx/>
              <a:buFont typeface="Arial" panose="020B0604020202020204" pitchFamily="34" charset="0"/>
              <a:buChar char="•"/>
            </a:pPr>
            <a:r>
              <a:rPr lang="en-US" sz="5400" kern="1200" dirty="0">
                <a:solidFill>
                  <a:prstClr val="white"/>
                </a:solidFill>
                <a:ea typeface="+mn-ea"/>
                <a:cs typeface="+mn-cs"/>
              </a:rPr>
              <a:t>Algorithm</a:t>
            </a:r>
          </a:p>
          <a:p>
            <a:pPr marL="228603" indent="-228603">
              <a:buClrTx/>
              <a:buSzTx/>
              <a:buFont typeface="Arial" panose="020B0604020202020204" pitchFamily="34" charset="0"/>
              <a:buChar char="•"/>
            </a:pPr>
            <a:r>
              <a:rPr lang="en-US" sz="5400" kern="1200" dirty="0">
                <a:solidFill>
                  <a:prstClr val="white"/>
                </a:solidFill>
                <a:ea typeface="+mn-ea"/>
                <a:cs typeface="+mn-cs"/>
              </a:rPr>
              <a:t>Patterns</a:t>
            </a:r>
          </a:p>
          <a:p>
            <a:pPr marL="228603" indent="-228603">
              <a:buClrTx/>
              <a:buSzTx/>
              <a:buFont typeface="Arial" panose="020B0604020202020204" pitchFamily="34" charset="0"/>
              <a:buChar char="•"/>
            </a:pPr>
            <a:r>
              <a:rPr lang="en-US" sz="5400" kern="1200" dirty="0">
                <a:solidFill>
                  <a:prstClr val="white"/>
                </a:solidFill>
                <a:ea typeface="+mn-ea"/>
                <a:cs typeface="+mn-cs"/>
              </a:rPr>
              <a:t>Abstraction</a:t>
            </a:r>
          </a:p>
          <a:p>
            <a:endParaRPr lang="en-US" dirty="0"/>
          </a:p>
        </p:txBody>
      </p:sp>
    </p:spTree>
    <p:extLst>
      <p:ext uri="{BB962C8B-B14F-4D97-AF65-F5344CB8AC3E}">
        <p14:creationId xmlns:p14="http://schemas.microsoft.com/office/powerpoint/2010/main" val="816778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69" y="764372"/>
            <a:ext cx="11143232" cy="1818283"/>
          </a:xfrm>
        </p:spPr>
        <p:txBody>
          <a:bodyPr/>
          <a:lstStyle/>
          <a:p>
            <a:pPr>
              <a:lnSpc>
                <a:spcPct val="107000"/>
              </a:lnSpc>
              <a:spcAft>
                <a:spcPts val="800"/>
              </a:spcAft>
            </a:pPr>
            <a:r>
              <a:rPr lang="en-US" sz="3600" dirty="0">
                <a:latin typeface="Candara" panose="020E0502030303020204" pitchFamily="34" charset="0"/>
                <a:ea typeface="STKaiti"/>
                <a:cs typeface="Tahoma" panose="020B0604030504040204" pitchFamily="34" charset="0"/>
              </a:rPr>
              <a:t>Mike is posting an online advertisement on a forum to promote his band’s upcoming tour.  Which of the following </a:t>
            </a:r>
            <a:r>
              <a:rPr lang="en-US" sz="3600" dirty="0" smtClean="0">
                <a:latin typeface="Candara" panose="020E0502030303020204" pitchFamily="34" charset="0"/>
                <a:ea typeface="STKaiti"/>
                <a:cs typeface="Tahoma" panose="020B0604030504040204" pitchFamily="34" charset="0"/>
              </a:rPr>
              <a:t>is most important to include in  </a:t>
            </a:r>
            <a:r>
              <a:rPr lang="en-US" sz="3600" dirty="0">
                <a:latin typeface="Candara" panose="020E0502030303020204" pitchFamily="34" charset="0"/>
                <a:ea typeface="STKaiti"/>
                <a:cs typeface="Tahoma" panose="020B0604030504040204" pitchFamily="34" charset="0"/>
              </a:rPr>
              <a:t>the advertisement?</a:t>
            </a:r>
            <a:r>
              <a:rPr lang="en-US" dirty="0">
                <a:latin typeface="Candara" panose="020E0502030303020204" pitchFamily="34" charset="0"/>
                <a:ea typeface="STKaiti"/>
                <a:cs typeface="Tahoma" panose="020B0604030504040204" pitchFamily="34" charset="0"/>
              </a:rPr>
              <a:t/>
            </a:r>
            <a:br>
              <a:rPr lang="en-US" dirty="0">
                <a:latin typeface="Candara" panose="020E0502030303020204" pitchFamily="34" charset="0"/>
                <a:ea typeface="STKaiti"/>
                <a:cs typeface="Tahoma" panose="020B0604030504040204" pitchFamily="34" charset="0"/>
              </a:rPr>
            </a:br>
            <a:endParaRPr lang="en-US" dirty="0"/>
          </a:p>
        </p:txBody>
      </p:sp>
      <p:sp>
        <p:nvSpPr>
          <p:cNvPr id="3" name="Text Placeholder 2"/>
          <p:cNvSpPr>
            <a:spLocks noGrp="1"/>
          </p:cNvSpPr>
          <p:nvPr>
            <p:ph type="body" idx="1"/>
          </p:nvPr>
        </p:nvSpPr>
        <p:spPr>
          <a:xfrm>
            <a:off x="685800" y="2582656"/>
            <a:ext cx="10820401" cy="3636030"/>
          </a:xfrm>
        </p:spPr>
        <p:txBody>
          <a:bodyPr/>
          <a:lstStyle/>
          <a:p>
            <a:r>
              <a:rPr lang="en-US" sz="3200" dirty="0"/>
              <a:t>A.	</a:t>
            </a:r>
            <a:r>
              <a:rPr lang="en-US" sz="3200" dirty="0" smtClean="0"/>
              <a:t>The name of the band’s manager</a:t>
            </a:r>
            <a:endParaRPr lang="en-US" sz="3200" dirty="0"/>
          </a:p>
          <a:p>
            <a:r>
              <a:rPr lang="en-US" sz="3200" dirty="0"/>
              <a:t>B.	</a:t>
            </a:r>
            <a:r>
              <a:rPr lang="en-US" sz="3200" dirty="0" smtClean="0"/>
              <a:t>A Bio of each band member</a:t>
            </a:r>
            <a:endParaRPr lang="en-US" sz="3200" dirty="0"/>
          </a:p>
          <a:p>
            <a:r>
              <a:rPr lang="en-US" sz="3200" dirty="0"/>
              <a:t>C.	</a:t>
            </a:r>
            <a:r>
              <a:rPr lang="en-US" sz="3200" dirty="0" smtClean="0"/>
              <a:t> A list of the performance pieces</a:t>
            </a:r>
            <a:endParaRPr lang="en-US" sz="3200" dirty="0"/>
          </a:p>
          <a:p>
            <a:r>
              <a:rPr lang="en-US" sz="3200" dirty="0"/>
              <a:t>D.	</a:t>
            </a:r>
            <a:r>
              <a:rPr lang="en-US" sz="3200" dirty="0" smtClean="0"/>
              <a:t> Date </a:t>
            </a:r>
            <a:r>
              <a:rPr lang="en-US" sz="3200" dirty="0"/>
              <a:t>of Tour</a:t>
            </a:r>
          </a:p>
          <a:p>
            <a:endParaRPr lang="en-US" dirty="0"/>
          </a:p>
        </p:txBody>
      </p:sp>
    </p:spTree>
    <p:extLst>
      <p:ext uri="{BB962C8B-B14F-4D97-AF65-F5344CB8AC3E}">
        <p14:creationId xmlns:p14="http://schemas.microsoft.com/office/powerpoint/2010/main" val="3909193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a Bee Bot</a:t>
            </a:r>
            <a:endParaRPr lang="en-US" dirty="0"/>
          </a:p>
        </p:txBody>
      </p:sp>
      <p:sp>
        <p:nvSpPr>
          <p:cNvPr id="3" name="Content Placeholder 2"/>
          <p:cNvSpPr>
            <a:spLocks noGrp="1"/>
          </p:cNvSpPr>
          <p:nvPr>
            <p:ph type="body" idx="1"/>
          </p:nvPr>
        </p:nvSpPr>
        <p:spPr/>
        <p:txBody>
          <a:bodyPr/>
          <a:lstStyle/>
          <a:p>
            <a:r>
              <a:rPr lang="en-US" dirty="0" smtClean="0">
                <a:hlinkClick r:id="rId2"/>
              </a:rPr>
              <a:t>https://youtu.be/zFU3-nrSvsQ</a:t>
            </a:r>
            <a:r>
              <a:rPr lang="en-US" dirty="0" smtClean="0"/>
              <a:t>   Programming a Bee Bot</a:t>
            </a:r>
          </a:p>
          <a:p>
            <a:r>
              <a:rPr lang="en-US" dirty="0" smtClean="0">
                <a:hlinkClick r:id="rId3"/>
              </a:rPr>
              <a:t>https</a:t>
            </a:r>
            <a:r>
              <a:rPr lang="en-US" dirty="0">
                <a:hlinkClick r:id="rId3"/>
              </a:rPr>
              <a:t>://</a:t>
            </a:r>
            <a:r>
              <a:rPr lang="en-US" dirty="0" smtClean="0">
                <a:hlinkClick r:id="rId3"/>
              </a:rPr>
              <a:t>youtu.be/bxQZA4YHpbk</a:t>
            </a:r>
            <a:r>
              <a:rPr lang="en-US" dirty="0" smtClean="0"/>
              <a:t>    Bee Bot for Numeracy</a:t>
            </a:r>
          </a:p>
          <a:p>
            <a:r>
              <a:rPr lang="en-US" dirty="0" smtClean="0">
                <a:hlinkClick r:id="rId4"/>
              </a:rPr>
              <a:t>https://studio.code.org/s/coursea-2018/stage/6/puzzle/3</a:t>
            </a:r>
            <a:r>
              <a:rPr lang="en-US" dirty="0" smtClean="0"/>
              <a:t>   Coding on the Computer</a:t>
            </a:r>
          </a:p>
          <a:p>
            <a:endParaRPr lang="en-US" dirty="0"/>
          </a:p>
          <a:p>
            <a:endParaRPr lang="en-US" dirty="0"/>
          </a:p>
        </p:txBody>
      </p:sp>
    </p:spTree>
    <p:extLst>
      <p:ext uri="{BB962C8B-B14F-4D97-AF65-F5344CB8AC3E}">
        <p14:creationId xmlns:p14="http://schemas.microsoft.com/office/powerpoint/2010/main" val="22245736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Thinking</a:t>
            </a:r>
            <a:endParaRPr lang="en-US" dirty="0"/>
          </a:p>
        </p:txBody>
      </p:sp>
      <p:sp>
        <p:nvSpPr>
          <p:cNvPr id="3" name="Content Placeholder 2"/>
          <p:cNvSpPr>
            <a:spLocks noGrp="1"/>
          </p:cNvSpPr>
          <p:nvPr>
            <p:ph type="body" idx="1"/>
          </p:nvPr>
        </p:nvSpPr>
        <p:spPr/>
        <p:txBody>
          <a:bodyPr/>
          <a:lstStyle/>
          <a:p>
            <a:r>
              <a:rPr lang="en-US" dirty="0" smtClean="0">
                <a:hlinkClick r:id=""/>
              </a:rPr>
              <a:t>What does it look like in the schools?</a:t>
            </a:r>
          </a:p>
          <a:p>
            <a:r>
              <a:rPr lang="en-US" dirty="0" smtClean="0">
                <a:hlinkClick r:id=""/>
              </a:rPr>
              <a:t>https</a:t>
            </a:r>
            <a:r>
              <a:rPr lang="en-US" dirty="0">
                <a:hlinkClick r:id="rId2"/>
              </a:rPr>
              <a:t>://</a:t>
            </a:r>
            <a:r>
              <a:rPr lang="en-US" dirty="0" smtClean="0">
                <a:hlinkClick r:id="rId2"/>
              </a:rPr>
              <a:t>youtu.be/rNIM1fzJ8u0</a:t>
            </a:r>
            <a:endParaRPr lang="en-US" dirty="0" smtClean="0"/>
          </a:p>
          <a:p>
            <a:endParaRPr lang="en-US" dirty="0"/>
          </a:p>
          <a:p>
            <a:r>
              <a:rPr lang="en-US" dirty="0" smtClean="0">
                <a:hlinkClick r:id=""/>
              </a:rPr>
              <a:t>Hour of Code</a:t>
            </a:r>
          </a:p>
          <a:p>
            <a:r>
              <a:rPr lang="en-US" dirty="0" smtClean="0">
                <a:hlinkClick r:id=""/>
              </a:rPr>
              <a:t>https</a:t>
            </a:r>
            <a:r>
              <a:rPr lang="en-US" dirty="0">
                <a:hlinkClick r:id="rId3"/>
              </a:rPr>
              <a:t>://</a:t>
            </a:r>
            <a:r>
              <a:rPr lang="en-US" dirty="0" smtClean="0">
                <a:hlinkClick r:id="rId3"/>
              </a:rPr>
              <a:t>youtu.be/X4oy_V6naB4</a:t>
            </a:r>
            <a:endParaRPr lang="en-US" dirty="0" smtClean="0"/>
          </a:p>
          <a:p>
            <a:endParaRPr lang="en-US" dirty="0" smtClean="0">
              <a:hlinkClick r:id=""/>
            </a:endParaRPr>
          </a:p>
          <a:p>
            <a:r>
              <a:rPr lang="en-US" dirty="0" smtClean="0">
                <a:hlinkClick r:id=""/>
              </a:rPr>
              <a:t>https</a:t>
            </a:r>
            <a:r>
              <a:rPr lang="en-US" dirty="0">
                <a:hlinkClick r:id="rId4"/>
              </a:rPr>
              <a:t>://youtu.be/_</a:t>
            </a:r>
            <a:r>
              <a:rPr lang="en-US" dirty="0" smtClean="0">
                <a:hlinkClick r:id="rId4"/>
              </a:rPr>
              <a:t>bknBDEcNYU</a:t>
            </a:r>
            <a:endParaRPr lang="en-US" dirty="0" smtClean="0"/>
          </a:p>
          <a:p>
            <a:r>
              <a:rPr lang="en-US" dirty="0" smtClean="0"/>
              <a:t>Family Code Night</a:t>
            </a:r>
            <a:endParaRPr lang="en-US" dirty="0"/>
          </a:p>
        </p:txBody>
      </p:sp>
    </p:spTree>
    <p:extLst>
      <p:ext uri="{BB962C8B-B14F-4D97-AF65-F5344CB8AC3E}">
        <p14:creationId xmlns:p14="http://schemas.microsoft.com/office/powerpoint/2010/main" val="37060604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type="body" idx="1"/>
          </p:nvPr>
        </p:nvSpPr>
        <p:spPr>
          <a:xfrm>
            <a:off x="482600" y="2194560"/>
            <a:ext cx="11023600" cy="4434840"/>
          </a:xfrm>
        </p:spPr>
        <p:txBody>
          <a:bodyPr>
            <a:normAutofit lnSpcReduction="10000"/>
          </a:bodyPr>
          <a:lstStyle/>
          <a:p>
            <a:pPr marL="0" indent="0">
              <a:spcBef>
                <a:spcPts val="800"/>
              </a:spcBef>
              <a:buNone/>
            </a:pPr>
            <a:r>
              <a:rPr lang="en-US" dirty="0">
                <a:solidFill>
                  <a:srgbClr val="FF0000"/>
                </a:solidFill>
              </a:rPr>
              <a:t>Computer Science Standards, K - 12</a:t>
            </a:r>
          </a:p>
          <a:p>
            <a:pPr marL="0" indent="0">
              <a:spcBef>
                <a:spcPts val="800"/>
              </a:spcBef>
              <a:buNone/>
            </a:pPr>
            <a:r>
              <a:rPr lang="en-US" u="sng" dirty="0">
                <a:solidFill>
                  <a:schemeClr val="hlink"/>
                </a:solidFill>
                <a:hlinkClick r:id="rId2"/>
              </a:rPr>
              <a:t>https://c.ymcdn.com/sites/www.csteachers.org/resource/resmgr/Docs/Standards/CSTA_K-12_CSS.pdf</a:t>
            </a:r>
            <a:endParaRPr lang="en-US" dirty="0"/>
          </a:p>
          <a:p>
            <a:pPr marL="0" indent="0">
              <a:spcBef>
                <a:spcPts val="800"/>
              </a:spcBef>
              <a:buClr>
                <a:schemeClr val="dk1"/>
              </a:buClr>
              <a:buSzPts val="1100"/>
              <a:buNone/>
            </a:pPr>
            <a:r>
              <a:rPr lang="en-US" sz="2400" dirty="0">
                <a:solidFill>
                  <a:srgbClr val="FF0000"/>
                </a:solidFill>
                <a:latin typeface="Arial"/>
                <a:ea typeface="Arial"/>
                <a:cs typeface="Arial"/>
                <a:sym typeface="Arial"/>
              </a:rPr>
              <a:t>Computer Science for Fun</a:t>
            </a:r>
          </a:p>
          <a:p>
            <a:pPr marL="0" indent="0">
              <a:spcBef>
                <a:spcPts val="800"/>
              </a:spcBef>
              <a:buClr>
                <a:schemeClr val="dk1"/>
              </a:buClr>
              <a:buSzPts val="1100"/>
              <a:buNone/>
            </a:pPr>
            <a:r>
              <a:rPr lang="en-US" sz="2400" u="sng" dirty="0">
                <a:solidFill>
                  <a:schemeClr val="hlink"/>
                </a:solidFill>
                <a:latin typeface="Arial"/>
                <a:ea typeface="Arial"/>
                <a:cs typeface="Arial"/>
                <a:sym typeface="Arial"/>
                <a:hlinkClick r:id="rId3"/>
              </a:rPr>
              <a:t>http://www.cs4fn.org/</a:t>
            </a:r>
          </a:p>
          <a:p>
            <a:pPr marL="0" indent="0">
              <a:spcBef>
                <a:spcPts val="800"/>
              </a:spcBef>
              <a:buClr>
                <a:schemeClr val="dk1"/>
              </a:buClr>
              <a:buSzPts val="1100"/>
              <a:buNone/>
            </a:pPr>
            <a:r>
              <a:rPr lang="en-US" sz="2400" dirty="0">
                <a:solidFill>
                  <a:schemeClr val="dk1"/>
                </a:solidFill>
                <a:latin typeface="Arial"/>
                <a:ea typeface="Arial"/>
                <a:cs typeface="Arial"/>
                <a:sym typeface="Arial"/>
              </a:rPr>
              <a:t> </a:t>
            </a:r>
          </a:p>
          <a:p>
            <a:pPr marL="0" indent="0">
              <a:spcBef>
                <a:spcPts val="800"/>
              </a:spcBef>
              <a:buClr>
                <a:schemeClr val="dk1"/>
              </a:buClr>
              <a:buSzPts val="1100"/>
              <a:buNone/>
            </a:pPr>
            <a:r>
              <a:rPr lang="en-US" sz="2400" dirty="0">
                <a:solidFill>
                  <a:srgbClr val="FF0000"/>
                </a:solidFill>
                <a:latin typeface="Arial"/>
                <a:ea typeface="Arial"/>
                <a:cs typeface="Arial"/>
                <a:sym typeface="Arial"/>
              </a:rPr>
              <a:t>Computational Thinking Unplugged</a:t>
            </a:r>
          </a:p>
          <a:p>
            <a:pPr marL="0" indent="0">
              <a:spcBef>
                <a:spcPts val="800"/>
              </a:spcBef>
              <a:buClr>
                <a:schemeClr val="dk1"/>
              </a:buClr>
              <a:buSzPts val="1100"/>
              <a:buNone/>
            </a:pPr>
            <a:r>
              <a:rPr lang="en-US" sz="2400" u="sng" dirty="0">
                <a:solidFill>
                  <a:schemeClr val="hlink"/>
                </a:solidFill>
                <a:latin typeface="Arial"/>
                <a:ea typeface="Arial"/>
                <a:cs typeface="Arial"/>
                <a:sym typeface="Arial"/>
                <a:hlinkClick r:id="rId4"/>
              </a:rPr>
              <a:t>https://youtu.be/b4a7Ty1TpKU</a:t>
            </a:r>
          </a:p>
          <a:p>
            <a:pPr marL="0" indent="0">
              <a:spcBef>
                <a:spcPts val="800"/>
              </a:spcBef>
              <a:buClr>
                <a:schemeClr val="dk1"/>
              </a:buClr>
              <a:buSzPts val="1100"/>
              <a:buNone/>
            </a:pPr>
            <a:r>
              <a:rPr lang="en-US" sz="2400" dirty="0">
                <a:solidFill>
                  <a:schemeClr val="dk1"/>
                </a:solidFill>
                <a:latin typeface="Arial"/>
                <a:ea typeface="Arial"/>
                <a:cs typeface="Arial"/>
                <a:sym typeface="Arial"/>
              </a:rPr>
              <a:t> </a:t>
            </a:r>
          </a:p>
          <a:p>
            <a:pPr marL="0" indent="0">
              <a:spcBef>
                <a:spcPts val="800"/>
              </a:spcBef>
              <a:buClr>
                <a:schemeClr val="dk1"/>
              </a:buClr>
              <a:buSzPts val="1100"/>
              <a:buNone/>
            </a:pPr>
            <a:r>
              <a:rPr lang="en-US" sz="2400" dirty="0">
                <a:solidFill>
                  <a:srgbClr val="FF0000"/>
                </a:solidFill>
                <a:latin typeface="Arial"/>
                <a:ea typeface="Arial"/>
                <a:cs typeface="Arial"/>
                <a:sym typeface="Arial"/>
              </a:rPr>
              <a:t>ISTE Computational Thinking Toolkit</a:t>
            </a:r>
          </a:p>
          <a:p>
            <a:pPr marL="0" indent="0">
              <a:spcBef>
                <a:spcPts val="800"/>
              </a:spcBef>
              <a:buClr>
                <a:schemeClr val="dk1"/>
              </a:buClr>
              <a:buSzPts val="1100"/>
              <a:buNone/>
            </a:pPr>
            <a:r>
              <a:rPr lang="en-US" sz="2400" u="sng" dirty="0">
                <a:solidFill>
                  <a:schemeClr val="hlink"/>
                </a:solidFill>
                <a:latin typeface="Arial"/>
                <a:ea typeface="Arial"/>
                <a:cs typeface="Arial"/>
                <a:sym typeface="Arial"/>
                <a:hlinkClick r:id="rId5"/>
              </a:rPr>
              <a:t>https://www.iste.org/explore/articledetail?articleid=152</a:t>
            </a:r>
          </a:p>
          <a:p>
            <a:endParaRPr lang="en-US" dirty="0"/>
          </a:p>
        </p:txBody>
      </p:sp>
    </p:spTree>
    <p:extLst>
      <p:ext uri="{BB962C8B-B14F-4D97-AF65-F5344CB8AC3E}">
        <p14:creationId xmlns:p14="http://schemas.microsoft.com/office/powerpoint/2010/main" val="1163579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969" y="764372"/>
            <a:ext cx="11398588" cy="1909025"/>
          </a:xfrm>
        </p:spPr>
        <p:txBody>
          <a:bodyPr/>
          <a:lstStyle/>
          <a:p>
            <a:pPr>
              <a:lnSpc>
                <a:spcPct val="107000"/>
              </a:lnSpc>
              <a:spcAft>
                <a:spcPts val="800"/>
              </a:spcAft>
            </a:pPr>
            <a:r>
              <a:rPr lang="en-US" sz="2800" dirty="0">
                <a:latin typeface="Candara" panose="020E0502030303020204" pitchFamily="34" charset="0"/>
                <a:ea typeface="STKaiti"/>
                <a:cs typeface="Tahoma" panose="020B0604030504040204" pitchFamily="34" charset="0"/>
              </a:rPr>
              <a:t>A logical way of getting from the problem to the </a:t>
            </a:r>
            <a:r>
              <a:rPr lang="en-US" sz="2800" dirty="0" smtClean="0">
                <a:latin typeface="Candara" panose="020E0502030303020204" pitchFamily="34" charset="0"/>
                <a:ea typeface="STKaiti"/>
                <a:cs typeface="Tahoma" panose="020B0604030504040204" pitchFamily="34" charset="0"/>
              </a:rPr>
              <a:t>solution.  If </a:t>
            </a:r>
            <a:r>
              <a:rPr lang="en-US" sz="2800" dirty="0">
                <a:latin typeface="Candara" panose="020E0502030303020204" pitchFamily="34" charset="0"/>
                <a:ea typeface="STKaiti"/>
                <a:cs typeface="Tahoma" panose="020B0604030504040204" pitchFamily="34" charset="0"/>
              </a:rPr>
              <a:t>the steps you take to solve a problem follow an algorithm then they can be reused and adapted to solve similar problems in the future</a:t>
            </a:r>
            <a:r>
              <a:rPr lang="en-US" sz="3200" dirty="0">
                <a:latin typeface="Candara" panose="020E0502030303020204" pitchFamily="34" charset="0"/>
                <a:ea typeface="STKaiti"/>
                <a:cs typeface="Tahoma" panose="020B0604030504040204" pitchFamily="34" charset="0"/>
              </a:rPr>
              <a:t>.</a:t>
            </a:r>
            <a:r>
              <a:rPr lang="en-US" dirty="0">
                <a:latin typeface="Candara" panose="020E0502030303020204" pitchFamily="34" charset="0"/>
                <a:ea typeface="STKaiti"/>
                <a:cs typeface="Tahoma" panose="020B0604030504040204" pitchFamily="34" charset="0"/>
              </a:rPr>
              <a:t/>
            </a:r>
            <a:br>
              <a:rPr lang="en-US" dirty="0">
                <a:latin typeface="Candara" panose="020E0502030303020204" pitchFamily="34" charset="0"/>
                <a:ea typeface="STKaiti"/>
                <a:cs typeface="Tahoma" panose="020B0604030504040204" pitchFamily="34" charset="0"/>
              </a:rPr>
            </a:br>
            <a:endParaRPr lang="en-US" dirty="0"/>
          </a:p>
        </p:txBody>
      </p:sp>
      <p:sp>
        <p:nvSpPr>
          <p:cNvPr id="3" name="Text Placeholder 2"/>
          <p:cNvSpPr>
            <a:spLocks noGrp="1"/>
          </p:cNvSpPr>
          <p:nvPr>
            <p:ph type="body" idx="1"/>
          </p:nvPr>
        </p:nvSpPr>
        <p:spPr>
          <a:xfrm>
            <a:off x="685800" y="2673398"/>
            <a:ext cx="10820401" cy="3545288"/>
          </a:xfrm>
        </p:spPr>
        <p:txBody>
          <a:bodyPr/>
          <a:lstStyle/>
          <a:p>
            <a:r>
              <a:rPr lang="en-US" sz="3200" dirty="0"/>
              <a:t>A.	Decomposition</a:t>
            </a:r>
          </a:p>
          <a:p>
            <a:r>
              <a:rPr lang="en-US" sz="3200" dirty="0"/>
              <a:t>B.	Abstraction</a:t>
            </a:r>
          </a:p>
          <a:p>
            <a:r>
              <a:rPr lang="en-US" sz="3200" dirty="0"/>
              <a:t>C.	Programming</a:t>
            </a:r>
          </a:p>
          <a:p>
            <a:r>
              <a:rPr lang="en-US" sz="3200" dirty="0"/>
              <a:t>D.	Algorithmic Thinking</a:t>
            </a:r>
          </a:p>
          <a:p>
            <a:endParaRPr lang="en-US" dirty="0"/>
          </a:p>
        </p:txBody>
      </p:sp>
    </p:spTree>
    <p:extLst>
      <p:ext uri="{BB962C8B-B14F-4D97-AF65-F5344CB8AC3E}">
        <p14:creationId xmlns:p14="http://schemas.microsoft.com/office/powerpoint/2010/main" val="1736455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2067" y="764373"/>
            <a:ext cx="10634133" cy="1293028"/>
          </a:xfrm>
        </p:spPr>
        <p:txBody>
          <a:bodyPr/>
          <a:lstStyle/>
          <a:p>
            <a:r>
              <a:rPr lang="en-US" dirty="0"/>
              <a:t>Which of these is an example of decomposition?</a:t>
            </a:r>
          </a:p>
        </p:txBody>
      </p:sp>
      <p:sp>
        <p:nvSpPr>
          <p:cNvPr id="3" name="Text Placeholder 2"/>
          <p:cNvSpPr>
            <a:spLocks noGrp="1"/>
          </p:cNvSpPr>
          <p:nvPr>
            <p:ph type="body" idx="1"/>
          </p:nvPr>
        </p:nvSpPr>
        <p:spPr>
          <a:xfrm>
            <a:off x="364067" y="2692399"/>
            <a:ext cx="11540065" cy="4021667"/>
          </a:xfrm>
        </p:spPr>
        <p:txBody>
          <a:bodyPr/>
          <a:lstStyle/>
          <a:p>
            <a:r>
              <a:rPr lang="en-US" sz="3200" dirty="0"/>
              <a:t>A.	Breaking the problem of organizing a cake sale into smaller parts, such as who will bake the cakes and when to hold the cake sale.</a:t>
            </a:r>
          </a:p>
          <a:p>
            <a:r>
              <a:rPr lang="en-US" sz="3200" dirty="0"/>
              <a:t>B.	Taking the problem of baking a cake and thinking about how we can make </a:t>
            </a:r>
            <a:r>
              <a:rPr lang="en-US" sz="3200" dirty="0" smtClean="0"/>
              <a:t>the </a:t>
            </a:r>
            <a:r>
              <a:rPr lang="en-US" sz="3200" dirty="0"/>
              <a:t>best cake possible.</a:t>
            </a:r>
          </a:p>
          <a:p>
            <a:r>
              <a:rPr lang="en-US" sz="3200" dirty="0"/>
              <a:t>C.	Looking at </a:t>
            </a:r>
            <a:r>
              <a:rPr lang="en-US" sz="3200" dirty="0" smtClean="0"/>
              <a:t>the </a:t>
            </a:r>
            <a:r>
              <a:rPr lang="en-US" sz="3200" dirty="0"/>
              <a:t>different kinds of </a:t>
            </a:r>
            <a:r>
              <a:rPr lang="en-US" sz="3200" dirty="0" smtClean="0"/>
              <a:t>cake that </a:t>
            </a:r>
            <a:r>
              <a:rPr lang="en-US" sz="3200" dirty="0"/>
              <a:t>can be made.</a:t>
            </a:r>
          </a:p>
          <a:p>
            <a:endParaRPr lang="en-US" dirty="0"/>
          </a:p>
        </p:txBody>
      </p:sp>
    </p:spTree>
    <p:extLst>
      <p:ext uri="{BB962C8B-B14F-4D97-AF65-F5344CB8AC3E}">
        <p14:creationId xmlns:p14="http://schemas.microsoft.com/office/powerpoint/2010/main" val="814881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131" y="544286"/>
            <a:ext cx="10145070" cy="885371"/>
          </a:xfrm>
        </p:spPr>
        <p:txBody>
          <a:bodyPr/>
          <a:lstStyle/>
          <a:p>
            <a:r>
              <a:rPr lang="en-US" dirty="0" smtClean="0"/>
              <a:t>Can you follow the Step by Step Instructions...</a:t>
            </a:r>
            <a:endParaRPr lang="en-US" dirty="0"/>
          </a:p>
        </p:txBody>
      </p:sp>
      <p:sp>
        <p:nvSpPr>
          <p:cNvPr id="3" name="Text Placeholder 2"/>
          <p:cNvSpPr>
            <a:spLocks noGrp="1"/>
          </p:cNvSpPr>
          <p:nvPr>
            <p:ph type="body" idx="1"/>
          </p:nvPr>
        </p:nvSpPr>
        <p:spPr>
          <a:xfrm>
            <a:off x="685800" y="1429658"/>
            <a:ext cx="10820401" cy="5428342"/>
          </a:xfrm>
        </p:spPr>
        <p:txBody>
          <a:bodyPr/>
          <a:lstStyle/>
          <a:p>
            <a:pPr marL="88901" indent="0">
              <a:buNone/>
            </a:pPr>
            <a:endParaRPr lang="en-US" dirty="0"/>
          </a:p>
          <a:p>
            <a:r>
              <a:rPr lang="en-US" sz="2800" dirty="0"/>
              <a:t>Step 1: 4 Side Steps to the Right. </a:t>
            </a:r>
            <a:endParaRPr lang="en-US" sz="2800" dirty="0" smtClean="0"/>
          </a:p>
          <a:p>
            <a:r>
              <a:rPr lang="en-US" sz="1800" i="1" dirty="0" smtClean="0">
                <a:latin typeface="Times New Roman" panose="02020603050405020304" pitchFamily="18" charset="0"/>
                <a:cs typeface="Times New Roman" panose="02020603050405020304" pitchFamily="18" charset="0"/>
              </a:rPr>
              <a:t>Take </a:t>
            </a:r>
            <a:r>
              <a:rPr lang="en-US" sz="1800" i="1" dirty="0">
                <a:latin typeface="Times New Roman" panose="02020603050405020304" pitchFamily="18" charset="0"/>
                <a:cs typeface="Times New Roman" panose="02020603050405020304" pitchFamily="18" charset="0"/>
              </a:rPr>
              <a:t>four side steps to your right, beginning with your right </a:t>
            </a:r>
            <a:r>
              <a:rPr lang="en-US" sz="1800" i="1" dirty="0" smtClean="0">
                <a:latin typeface="Times New Roman" panose="02020603050405020304" pitchFamily="18" charset="0"/>
                <a:cs typeface="Times New Roman" panose="02020603050405020304" pitchFamily="18" charset="0"/>
              </a:rPr>
              <a:t>foot</a:t>
            </a:r>
          </a:p>
          <a:p>
            <a:r>
              <a:rPr lang="en-US" sz="2800" dirty="0" smtClean="0"/>
              <a:t>Step </a:t>
            </a:r>
            <a:r>
              <a:rPr lang="en-US" sz="2800" dirty="0"/>
              <a:t>2: 4 Side Steps to the Left. </a:t>
            </a:r>
            <a:r>
              <a:rPr lang="en-US" sz="2800" dirty="0" smtClean="0"/>
              <a:t>...</a:t>
            </a:r>
          </a:p>
          <a:p>
            <a:r>
              <a:rPr lang="en-US" sz="1800" i="1" dirty="0" smtClean="0">
                <a:latin typeface="Times New Roman" panose="02020603050405020304" pitchFamily="18" charset="0"/>
                <a:cs typeface="Times New Roman" panose="02020603050405020304" pitchFamily="18" charset="0"/>
              </a:rPr>
              <a:t>Step </a:t>
            </a:r>
            <a:r>
              <a:rPr lang="en-US" sz="1800" i="1" dirty="0">
                <a:latin typeface="Times New Roman" panose="02020603050405020304" pitchFamily="18" charset="0"/>
                <a:cs typeface="Times New Roman" panose="02020603050405020304" pitchFamily="18" charset="0"/>
              </a:rPr>
              <a:t>right, left together; step right, left together. </a:t>
            </a:r>
            <a:r>
              <a:rPr lang="en-US" sz="1800" i="1" dirty="0" smtClean="0">
                <a:latin typeface="Times New Roman" panose="02020603050405020304" pitchFamily="18" charset="0"/>
                <a:cs typeface="Times New Roman" panose="02020603050405020304" pitchFamily="18" charset="0"/>
              </a:rPr>
              <a:t>...</a:t>
            </a:r>
            <a:endParaRPr lang="en-US" sz="1800" dirty="0"/>
          </a:p>
          <a:p>
            <a:r>
              <a:rPr lang="en-US" sz="2800" dirty="0"/>
              <a:t>Step 3: 2 Steps to the Back. ...</a:t>
            </a:r>
          </a:p>
          <a:p>
            <a:r>
              <a:rPr lang="en-US" sz="2800" dirty="0"/>
              <a:t>Step 4: 3 Step-touch. ...</a:t>
            </a:r>
          </a:p>
          <a:p>
            <a:r>
              <a:rPr lang="en-US" sz="2800" dirty="0"/>
              <a:t>Step 5: Pivot and Brush. ...</a:t>
            </a:r>
          </a:p>
          <a:p>
            <a:r>
              <a:rPr lang="en-US" sz="2800" dirty="0"/>
              <a:t>Step 6: REPEAT!! ...</a:t>
            </a:r>
          </a:p>
          <a:p>
            <a:r>
              <a:rPr lang="en-US" sz="2800" dirty="0"/>
              <a:t>Step 7: 7</a:t>
            </a:r>
            <a:r>
              <a:rPr lang="en-US" dirty="0"/>
              <a:t>)</a:t>
            </a:r>
          </a:p>
        </p:txBody>
      </p:sp>
    </p:spTree>
    <p:extLst>
      <p:ext uri="{BB962C8B-B14F-4D97-AF65-F5344CB8AC3E}">
        <p14:creationId xmlns:p14="http://schemas.microsoft.com/office/powerpoint/2010/main" val="3223276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0"/>
          <p:cNvSpPr txBox="1">
            <a:spLocks noGrp="1"/>
          </p:cNvSpPr>
          <p:nvPr>
            <p:ph type="title"/>
          </p:nvPr>
        </p:nvSpPr>
        <p:spPr>
          <a:xfrm>
            <a:off x="2895600" y="764373"/>
            <a:ext cx="8610600" cy="1293028"/>
          </a:xfrm>
          <a:prstGeom prst="rect">
            <a:avLst/>
          </a:prstGeom>
          <a:noFill/>
          <a:ln>
            <a:noFill/>
          </a:ln>
        </p:spPr>
        <p:txBody>
          <a:bodyPr spcFirstLastPara="1" wrap="square" lIns="91425" tIns="45700" rIns="91425" bIns="45700" anchor="ctr" anchorCtr="0">
            <a:noAutofit/>
          </a:bodyPr>
          <a:lstStyle/>
          <a:p>
            <a:r>
              <a:rPr lang="en-US"/>
              <a:t>WHAT IS COMPUTER SCIENCE?</a:t>
            </a:r>
            <a:endParaRPr/>
          </a:p>
        </p:txBody>
      </p:sp>
      <p:pic>
        <p:nvPicPr>
          <p:cNvPr id="155" name="Google Shape;155;p20" descr="https://storage.googleapis.com/cs-unplugged.appspot.com/static/img/general/what-is-cs.png"/>
          <p:cNvPicPr preferRelativeResize="0">
            <a:picLocks noGrp="1"/>
          </p:cNvPicPr>
          <p:nvPr>
            <p:ph type="body" idx="1"/>
          </p:nvPr>
        </p:nvPicPr>
        <p:blipFill rotWithShape="1">
          <a:blip r:embed="rId3">
            <a:alphaModFix/>
          </a:blip>
          <a:srcRect/>
          <a:stretch/>
        </p:blipFill>
        <p:spPr>
          <a:xfrm>
            <a:off x="606890" y="1997466"/>
            <a:ext cx="3786237" cy="3453968"/>
          </a:xfrm>
          <a:prstGeom prst="rect">
            <a:avLst/>
          </a:prstGeom>
          <a:noFill/>
          <a:ln>
            <a:noFill/>
          </a:ln>
        </p:spPr>
      </p:pic>
      <p:sp>
        <p:nvSpPr>
          <p:cNvPr id="2" name="TextBox 1"/>
          <p:cNvSpPr txBox="1"/>
          <p:nvPr/>
        </p:nvSpPr>
        <p:spPr>
          <a:xfrm>
            <a:off x="5276995" y="2966565"/>
            <a:ext cx="5563182" cy="523220"/>
          </a:xfrm>
          <a:prstGeom prst="rect">
            <a:avLst/>
          </a:prstGeom>
          <a:noFill/>
        </p:spPr>
        <p:txBody>
          <a:bodyPr wrap="square" rtlCol="0">
            <a:spAutoFit/>
          </a:bodyPr>
          <a:lstStyle/>
          <a:p>
            <a:r>
              <a:rPr lang="en-US" sz="2800" dirty="0">
                <a:hlinkClick r:id="rId4"/>
              </a:rPr>
              <a:t>https://youtu.be/0pF9PN8UpqI</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title"/>
          </p:nvPr>
        </p:nvSpPr>
        <p:spPr>
          <a:xfrm>
            <a:off x="2895600" y="4516159"/>
            <a:ext cx="8610600" cy="1731077"/>
          </a:xfrm>
          <a:prstGeom prst="rect">
            <a:avLst/>
          </a:prstGeom>
          <a:noFill/>
          <a:ln>
            <a:noFill/>
          </a:ln>
        </p:spPr>
        <p:txBody>
          <a:bodyPr spcFirstLastPara="1" wrap="square" lIns="91425" tIns="45700" rIns="91425" bIns="45700" anchor="ctr" anchorCtr="0">
            <a:noAutofit/>
          </a:bodyPr>
          <a:lstStyle/>
          <a:p>
            <a:r>
              <a:rPr lang="en-US" dirty="0">
                <a:hlinkClick r:id="rId3"/>
              </a:rPr>
              <a:t/>
            </a:r>
            <a:br>
              <a:rPr lang="en-US" dirty="0">
                <a:hlinkClick r:id="rId3"/>
              </a:rPr>
            </a:br>
            <a:r>
              <a:rPr lang="en-US" dirty="0">
                <a:hlinkClick r:id="rId4"/>
              </a:rPr>
              <a:t>https://youtu.be/VoCZsFGVsy4</a:t>
            </a:r>
            <a:endParaRPr dirty="0"/>
          </a:p>
        </p:txBody>
      </p:sp>
      <p:pic>
        <p:nvPicPr>
          <p:cNvPr id="161" name="Google Shape;161;p21"/>
          <p:cNvPicPr preferRelativeResize="0">
            <a:picLocks noGrp="1"/>
          </p:cNvPicPr>
          <p:nvPr>
            <p:ph type="body" idx="1"/>
          </p:nvPr>
        </p:nvPicPr>
        <p:blipFill rotWithShape="1">
          <a:blip r:embed="rId5">
            <a:alphaModFix/>
          </a:blip>
          <a:srcRect/>
          <a:stretch/>
        </p:blipFill>
        <p:spPr>
          <a:xfrm>
            <a:off x="332467" y="1552424"/>
            <a:ext cx="5915025" cy="2543175"/>
          </a:xfrm>
          <a:prstGeom prst="rect">
            <a:avLst/>
          </a:prstGeom>
          <a:noFill/>
          <a:ln>
            <a:noFill/>
          </a:ln>
        </p:spPr>
      </p:pic>
      <p:sp>
        <p:nvSpPr>
          <p:cNvPr id="4" name="TextBox 3"/>
          <p:cNvSpPr txBox="1"/>
          <p:nvPr/>
        </p:nvSpPr>
        <p:spPr>
          <a:xfrm>
            <a:off x="6247492" y="1106006"/>
            <a:ext cx="5653668" cy="1754326"/>
          </a:xfrm>
          <a:prstGeom prst="rect">
            <a:avLst/>
          </a:prstGeom>
          <a:noFill/>
        </p:spPr>
        <p:txBody>
          <a:bodyPr wrap="square" rtlCol="0">
            <a:spAutoFit/>
          </a:bodyPr>
          <a:lstStyle/>
          <a:p>
            <a:r>
              <a:rPr lang="en-US" sz="3600" dirty="0" smtClean="0">
                <a:solidFill>
                  <a:schemeClr val="bg1"/>
                </a:solidFill>
              </a:rPr>
              <a:t>WHAT </a:t>
            </a:r>
            <a:r>
              <a:rPr lang="en-US" sz="3600" dirty="0">
                <a:solidFill>
                  <a:schemeClr val="bg1"/>
                </a:solidFill>
              </a:rPr>
              <a:t>IS COMPUTATIONAL THINKING?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rgbClr val="000000"/>
      </a:dk1>
      <a:lt1>
        <a:srgbClr val="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3577</TotalTime>
  <Words>1093</Words>
  <Application>Microsoft Office PowerPoint</Application>
  <PresentationFormat>Widescreen</PresentationFormat>
  <Paragraphs>177</Paragraphs>
  <Slides>42</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42</vt:i4>
      </vt:variant>
    </vt:vector>
  </HeadingPairs>
  <TitlesOfParts>
    <vt:vector size="54" baseType="lpstr">
      <vt:lpstr>Candara</vt:lpstr>
      <vt:lpstr>Centaur</vt:lpstr>
      <vt:lpstr>STKaiti</vt:lpstr>
      <vt:lpstr>Century Gothic</vt:lpstr>
      <vt:lpstr>Arial</vt:lpstr>
      <vt:lpstr>Times New Roman</vt:lpstr>
      <vt:lpstr>Calibri Light</vt:lpstr>
      <vt:lpstr>Bookman Old Style</vt:lpstr>
      <vt:lpstr>Tahoma</vt:lpstr>
      <vt:lpstr>Calibri</vt:lpstr>
      <vt:lpstr>Vapor Trail</vt:lpstr>
      <vt:lpstr>Office Theme</vt:lpstr>
      <vt:lpstr>COMPUTATIONAL THINKING</vt:lpstr>
      <vt:lpstr>Breaking a complex problem down into smaller problems and solving each one individually. </vt:lpstr>
      <vt:lpstr>Picking out the important bits of information from the problem, ignoring the specific details that don’t matter.</vt:lpstr>
      <vt:lpstr>Mike is posting an online advertisement on a forum to promote his band’s upcoming tour.  Which of the following is most important to include in  the advertisement? </vt:lpstr>
      <vt:lpstr>A logical way of getting from the problem to the solution.  If the steps you take to solve a problem follow an algorithm then they can be reused and adapted to solve similar problems in the future. </vt:lpstr>
      <vt:lpstr>Which of these is an example of decomposition?</vt:lpstr>
      <vt:lpstr>Can you follow the Step by Step Instructions...</vt:lpstr>
      <vt:lpstr>WHAT IS COMPUTER SCIENCE?</vt:lpstr>
      <vt:lpstr> https://youtu.be/VoCZsFGVsy4</vt:lpstr>
      <vt:lpstr>The Electric Slide: Step by Step Instructions...</vt:lpstr>
      <vt:lpstr>Hand Clapping Games https://icebreakerideas.com/hand-clapping-games/ </vt:lpstr>
      <vt:lpstr>STEP TEAMS</vt:lpstr>
      <vt:lpstr>Body Percussion</vt:lpstr>
      <vt:lpstr>WARM UP</vt:lpstr>
      <vt:lpstr>PowerPoint Presentation</vt:lpstr>
      <vt:lpstr>EXTENDED LEARNING </vt:lpstr>
      <vt:lpstr>Algorithm</vt:lpstr>
      <vt:lpstr>COMPUTATIONAL THINKING ACTIVITY</vt:lpstr>
      <vt:lpstr>PowerPoint Presentation</vt:lpstr>
      <vt:lpstr>PowerPoint Presentation</vt:lpstr>
      <vt:lpstr>PowerPoint Presentation</vt:lpstr>
      <vt:lpstr>PowerPoint Presentation</vt:lpstr>
      <vt:lpstr>PowerPoint Presentation</vt:lpstr>
      <vt:lpstr>Use, Illustrate, Display the Vocabulary</vt:lpstr>
      <vt:lpstr>COMPUTATIONAL THINKING</vt:lpstr>
      <vt:lpstr>PowerPoint Presentation</vt:lpstr>
      <vt:lpstr>PowerPoint Presentation</vt:lpstr>
      <vt:lpstr>PowerPoint Presentation</vt:lpstr>
      <vt:lpstr>PowerPoint Presentation</vt:lpstr>
      <vt:lpstr>PowerPoint Presentation</vt:lpstr>
      <vt:lpstr>PowerPoint Presentation</vt:lpstr>
      <vt:lpstr>Use, Illustrate, Display the Vocabulary</vt:lpstr>
      <vt:lpstr>Creative Problem Solving  (CPS)</vt:lpstr>
      <vt:lpstr>CHARACTERISTICS OF COMPUTATIONAL THINKING</vt:lpstr>
      <vt:lpstr>ACTIVITIES</vt:lpstr>
      <vt:lpstr>Learning How to Think Critically </vt:lpstr>
      <vt:lpstr>Separate and Unequal? The State of Public Education Sixty Years Post Brown</vt:lpstr>
      <vt:lpstr>Business, Society, and Unfettered Thought</vt:lpstr>
      <vt:lpstr>Use, Illustrate, Display the Vocabulary</vt:lpstr>
      <vt:lpstr>Programming a Bee Bot</vt:lpstr>
      <vt:lpstr>Computational Thinking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THINKING</dc:title>
  <dc:creator>Joyce E Miller</dc:creator>
  <cp:lastModifiedBy>millerjoyce</cp:lastModifiedBy>
  <cp:revision>36</cp:revision>
  <dcterms:modified xsi:type="dcterms:W3CDTF">2019-07-30T21:19:16Z</dcterms:modified>
</cp:coreProperties>
</file>